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embeddings/Microsoft_Excel_Worksheet91111155555555.xlsx" ContentType="application/haansoftxlsx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63" r:id="rId2"/>
    <p:sldId id="326" r:id="rId3"/>
    <p:sldId id="325" r:id="rId4"/>
    <p:sldId id="272" r:id="rId5"/>
    <p:sldId id="274" r:id="rId6"/>
    <p:sldId id="283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30" r:id="rId30"/>
  </p:sldIdLst>
  <p:sldSz cx="9144000" cy="5143500" type="screen16x9"/>
  <p:notesSz cx="6858000" cy="9144000"/>
  <p:embeddedFontLst>
    <p:embeddedFont>
      <p:font typeface="Barlow Light" charset="0"/>
      <p:regular r:id="rId32"/>
      <p:bold r:id="rId33"/>
      <p:italic r:id="rId34"/>
      <p:boldItalic r:id="rId35"/>
    </p:embeddedFont>
    <p:embeddedFont>
      <p:font typeface="Barlow" charset="0"/>
      <p:regular r:id="rId36"/>
      <p:bold r:id="rId37"/>
      <p:italic r:id="rId38"/>
      <p:boldItalic r:id="rId39"/>
    </p:embeddedFont>
    <p:embeddedFont>
      <p:font typeface="맑은 고딕" pitchFamily="34" charset="-127"/>
      <p:regular r:id="rId40"/>
      <p:bold r:id="rId41"/>
    </p:embeddedFont>
    <p:embeddedFont>
      <p:font typeface="Raleway SemiBold" charset="0"/>
      <p:regular r:id="rId42"/>
      <p:bold r:id="rId43"/>
      <p:italic r:id="rId44"/>
      <p:boldItalic r:id="rId45"/>
    </p:embeddedFont>
    <p:embeddedFont>
      <p:font typeface="Nunito Sans SemiBold" charset="0"/>
      <p:regular r:id="rId46"/>
      <p:bold r:id="rId47"/>
      <p:italic r:id="rId48"/>
      <p:boldItalic r:id="rId49"/>
    </p:embeddedFont>
    <p:embeddedFont>
      <p:font typeface="Calibri" pitchFamily="34" charset="0"/>
      <p:regular r:id="rId50"/>
      <p:bold r:id="rId51"/>
      <p:italic r:id="rId52"/>
      <p:boldItalic r:id="rId53"/>
    </p:embeddedFont>
    <p:embeddedFont>
      <p:font typeface="Squada One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1D5"/>
    <a:srgbClr val="01AFE2"/>
    <a:srgbClr val="01224B"/>
    <a:srgbClr val="0E414A"/>
    <a:srgbClr val="C5C7C9"/>
    <a:srgbClr val="435A72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>
      <p:cViewPr>
        <p:scale>
          <a:sx n="125" d="100"/>
          <a:sy n="125" d="100"/>
        </p:scale>
        <p:origin x="-1380" y="-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111115555555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D65-4FD1-98F0-7D24623F2F8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D65-4FD1-98F0-7D24623F2F8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D65-4FD1-98F0-7D24623F2F81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D65-4FD1-98F0-7D24623F2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257918464"/>
        <c:axId val="257920000"/>
      </c:barChart>
      <c:catAx>
        <c:axId val="2579184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7920000"/>
        <c:crosses val="autoZero"/>
        <c:auto val="1"/>
        <c:lblAlgn val="ctr"/>
        <c:lblOffset val="100"/>
        <c:noMultiLvlLbl val="0"/>
      </c:catAx>
      <c:valAx>
        <c:axId val="2579200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79184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60076040933721E-2"/>
          <c:y val="3.876620370370370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71C-4C90-90A2-80F5F06968A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71C-4C90-90A2-80F5F06968A6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71C-4C90-90A2-80F5F0696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60076040933721E-2"/>
          <c:y val="3.876620370370370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B9-4A22-B43C-5853B89B1F4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FB9-4A22-B43C-5853B89B1F4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B9-4A22-B43C-5853B89B1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60076040933721E-2"/>
          <c:y val="3.876620370370370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FB-4F1B-BC02-41B7D6D175F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AFB-4F1B-BC02-41B7D6D175F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AFB-4F1B-BC02-41B7D6D17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6B1D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8EC-46F6-8EC8-89B31E1FCC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effectLst>
                <a:softEdge rad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EC-46F6-8EC8-89B31E1FCC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8EC-46F6-8EC8-89B31E1FCC82}"/>
              </c:ext>
            </c:extLst>
          </c:dPt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8</c:v>
                </c:pt>
                <c:pt idx="2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8EC-46F6-8EC8-89B31E1FC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00"/>
        <c:axId val="259710336"/>
        <c:axId val="259712128"/>
      </c:barChart>
      <c:catAx>
        <c:axId val="259710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9712128"/>
        <c:crosses val="autoZero"/>
        <c:auto val="1"/>
        <c:lblAlgn val="ctr"/>
        <c:lblOffset val="100"/>
        <c:noMultiLvlLbl val="0"/>
      </c:catAx>
      <c:valAx>
        <c:axId val="2597121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97103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27c7807a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27c7807a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27c7807a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27c7807a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3" name="Google Shape;8643;g6ea81c1a38_0_18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4" name="Google Shape;8644;g6ea81c1a38_0_18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0" name="Google Shape;9070;g6ea81c1a38_0_19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1" name="Google Shape;9071;g6ea81c1a38_0_19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3" name="Google Shape;9233;g6ea81c1a38_0_19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4" name="Google Shape;9234;g6ea81c1a38_0_19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" name="Google Shape;9635;g6ea81c1a38_0_19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6" name="Google Shape;9636;g6ea81c1a38_0_19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40735"/>
            <a:ext cx="8679898" cy="77098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41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79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6835494" y="2521126"/>
            <a:ext cx="2308508" cy="2622377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4168262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2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3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4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5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6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37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19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9" r:id="rId7"/>
    <p:sldLayoutId id="2147483660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Warehouse </a:t>
            </a:r>
            <a:br>
              <a:rPr lang="et-EE" dirty="0" smtClean="0"/>
            </a:br>
            <a:r>
              <a:rPr lang="et-EE" dirty="0" smtClean="0"/>
              <a:t>Management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118112" y="2067694"/>
            <a:ext cx="2317984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42" name="Picture 5" descr="C:\Users\ADMIN\Downloads\ruchindra-gunasekara-GK8x_XCcDZg-unsp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6136" y="675006"/>
            <a:ext cx="2826714" cy="376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805AC31-D810-48A2-A758-3CD31B452628}"/>
              </a:ext>
            </a:extLst>
          </p:cNvPr>
          <p:cNvGrpSpPr/>
          <p:nvPr/>
        </p:nvGrpSpPr>
        <p:grpSpPr>
          <a:xfrm>
            <a:off x="5122007" y="1298656"/>
            <a:ext cx="2565000" cy="715580"/>
            <a:chOff x="2551706" y="4283314"/>
            <a:chExt cx="1403938" cy="95410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2FB3D85-B09F-43EB-9DB2-4EF8AADEFD26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2D325CA-1790-49B6-BC65-A0C3F8D3FAA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A310099-D3E4-40A9-BD54-61D8AC4C95CB}"/>
              </a:ext>
            </a:extLst>
          </p:cNvPr>
          <p:cNvGrpSpPr/>
          <p:nvPr/>
        </p:nvGrpSpPr>
        <p:grpSpPr>
          <a:xfrm>
            <a:off x="5732733" y="2008975"/>
            <a:ext cx="2565000" cy="715580"/>
            <a:chOff x="2551706" y="4283314"/>
            <a:chExt cx="1403938" cy="95410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63B8E92-E7DD-4CBB-A96D-F42322F776E2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9523FCD-D39E-4C06-988B-043DCF76F301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39956AC-F708-4B5A-948A-2FB18608285E}"/>
              </a:ext>
            </a:extLst>
          </p:cNvPr>
          <p:cNvGrpSpPr/>
          <p:nvPr/>
        </p:nvGrpSpPr>
        <p:grpSpPr>
          <a:xfrm>
            <a:off x="5776322" y="3248937"/>
            <a:ext cx="2565000" cy="715580"/>
            <a:chOff x="2551706" y="4283314"/>
            <a:chExt cx="1403938" cy="95410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F07AE93-036C-4B9B-9869-E5CF829C02E7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DBDD5DC-B970-4E8A-B94A-109DB104DB71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305A1D7-1402-4A3D-B573-6D667C934A3A}"/>
              </a:ext>
            </a:extLst>
          </p:cNvPr>
          <p:cNvGrpSpPr/>
          <p:nvPr/>
        </p:nvGrpSpPr>
        <p:grpSpPr>
          <a:xfrm>
            <a:off x="639641" y="2008975"/>
            <a:ext cx="2565000" cy="715580"/>
            <a:chOff x="2551706" y="4283314"/>
            <a:chExt cx="1403938" cy="95410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09A1CC8-91A6-4FAE-B66E-003E573FD614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5C09F3D-3E5D-4767-95A5-B94EF70D0E13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288B77-331D-40E7-BBF6-A8947978E257}"/>
              </a:ext>
            </a:extLst>
          </p:cNvPr>
          <p:cNvGrpSpPr/>
          <p:nvPr/>
        </p:nvGrpSpPr>
        <p:grpSpPr>
          <a:xfrm>
            <a:off x="639641" y="3248937"/>
            <a:ext cx="2565000" cy="715580"/>
            <a:chOff x="2551706" y="4283314"/>
            <a:chExt cx="1403938" cy="95410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C8FE4B8-FAF6-4FF0-BD22-A09EA96494D7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D3296C4-D29C-4F0A-91F8-273F3BD02349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38D54FE-95F9-45F0-BE80-5F091151C824}"/>
              </a:ext>
            </a:extLst>
          </p:cNvPr>
          <p:cNvGrpSpPr/>
          <p:nvPr/>
        </p:nvGrpSpPr>
        <p:grpSpPr>
          <a:xfrm>
            <a:off x="1396622" y="3879217"/>
            <a:ext cx="2565000" cy="715580"/>
            <a:chOff x="2551706" y="4283314"/>
            <a:chExt cx="1403938" cy="954106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A313C3C-78A5-48EB-BA0C-B79C130DD2C4}"/>
                </a:ext>
              </a:extLst>
            </p:cNvPr>
            <p:cNvSpPr txBox="1"/>
            <p:nvPr/>
          </p:nvSpPr>
          <p:spPr>
            <a:xfrm>
              <a:off x="2551706" y="4560312"/>
              <a:ext cx="14039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9FB07AA3-F1FD-42C3-AFD7-912BAFEDDDE4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="" xmlns:a16="http://schemas.microsoft.com/office/drawing/2014/main" id="{FA0BD998-6556-4D8C-B673-35A92670D95B}"/>
              </a:ext>
            </a:extLst>
          </p:cNvPr>
          <p:cNvGrpSpPr/>
          <p:nvPr/>
        </p:nvGrpSpPr>
        <p:grpSpPr>
          <a:xfrm>
            <a:off x="3455452" y="1728031"/>
            <a:ext cx="2233100" cy="2482901"/>
            <a:chOff x="4733387" y="2304040"/>
            <a:chExt cx="2734502" cy="3040391"/>
          </a:xfrm>
        </p:grpSpPr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5EF5B811-D664-4681-9D5B-C85B7C5D8361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4DC01EDB-AC2B-4A39-BF77-FB80970709BE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E79F69ED-0FAE-4593-B4A8-29C204A3C9ED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9FFF1186-D093-4090-AD09-1C2F2353DEC5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3053627B-BF0E-454A-9D19-E54E26FB7E72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3348AA27-C5FE-4B08-92D2-1D71B7004A9D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1ABA021A-CDF5-42AA-970E-BA91AAB80306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B6327D3F-B16F-420A-A5B2-C57C2FAFEA0B}"/>
              </a:ext>
            </a:extLst>
          </p:cNvPr>
          <p:cNvSpPr/>
          <p:nvPr/>
        </p:nvSpPr>
        <p:spPr>
          <a:xfrm>
            <a:off x="4180936" y="2320619"/>
            <a:ext cx="762734" cy="1322072"/>
          </a:xfrm>
          <a:custGeom>
            <a:avLst/>
            <a:gdLst>
              <a:gd name="connsiteX0" fmla="*/ 209564 w 363926"/>
              <a:gd name="connsiteY0" fmla="*/ 379331 h 630806"/>
              <a:gd name="connsiteX1" fmla="*/ 314699 w 363926"/>
              <a:gd name="connsiteY1" fmla="*/ 351834 h 630806"/>
              <a:gd name="connsiteX2" fmla="*/ 183685 w 363926"/>
              <a:gd name="connsiteY2" fmla="*/ 638123 h 630806"/>
              <a:gd name="connsiteX3" fmla="*/ 183685 w 363926"/>
              <a:gd name="connsiteY3" fmla="*/ 456160 h 630806"/>
              <a:gd name="connsiteX4" fmla="*/ 48628 w 363926"/>
              <a:gd name="connsiteY4" fmla="*/ 511153 h 630806"/>
              <a:gd name="connsiteX5" fmla="*/ 115752 w 363926"/>
              <a:gd name="connsiteY5" fmla="*/ 331616 h 630806"/>
              <a:gd name="connsiteX6" fmla="*/ 99577 w 363926"/>
              <a:gd name="connsiteY6" fmla="*/ 286327 h 630806"/>
              <a:gd name="connsiteX7" fmla="*/ 1722 w 363926"/>
              <a:gd name="connsiteY7" fmla="*/ 157740 h 630806"/>
              <a:gd name="connsiteX8" fmla="*/ 22748 w 363926"/>
              <a:gd name="connsiteY8" fmla="*/ 131861 h 630806"/>
              <a:gd name="connsiteX9" fmla="*/ 61567 w 363926"/>
              <a:gd name="connsiteY9" fmla="*/ 94659 h 630806"/>
              <a:gd name="connsiteX10" fmla="*/ 60759 w 363926"/>
              <a:gd name="connsiteY10" fmla="*/ 25918 h 630806"/>
              <a:gd name="connsiteX11" fmla="*/ 83403 w 363926"/>
              <a:gd name="connsiteY11" fmla="*/ 847 h 630806"/>
              <a:gd name="connsiteX12" fmla="*/ 102813 w 363926"/>
              <a:gd name="connsiteY12" fmla="*/ 25918 h 630806"/>
              <a:gd name="connsiteX13" fmla="*/ 102813 w 363926"/>
              <a:gd name="connsiteY13" fmla="*/ 113260 h 630806"/>
              <a:gd name="connsiteX14" fmla="*/ 123031 w 363926"/>
              <a:gd name="connsiteY14" fmla="*/ 132669 h 630806"/>
              <a:gd name="connsiteX15" fmla="*/ 237061 w 363926"/>
              <a:gd name="connsiteY15" fmla="*/ 132669 h 630806"/>
              <a:gd name="connsiteX16" fmla="*/ 259705 w 363926"/>
              <a:gd name="connsiteY16" fmla="*/ 108408 h 630806"/>
              <a:gd name="connsiteX17" fmla="*/ 259705 w 363926"/>
              <a:gd name="connsiteY17" fmla="*/ 27535 h 630806"/>
              <a:gd name="connsiteX18" fmla="*/ 280732 w 363926"/>
              <a:gd name="connsiteY18" fmla="*/ 38 h 630806"/>
              <a:gd name="connsiteX19" fmla="*/ 301759 w 363926"/>
              <a:gd name="connsiteY19" fmla="*/ 26726 h 630806"/>
              <a:gd name="connsiteX20" fmla="*/ 300950 w 363926"/>
              <a:gd name="connsiteY20" fmla="*/ 107599 h 630806"/>
              <a:gd name="connsiteX21" fmla="*/ 325212 w 363926"/>
              <a:gd name="connsiteY21" fmla="*/ 132669 h 630806"/>
              <a:gd name="connsiteX22" fmla="*/ 359987 w 363926"/>
              <a:gd name="connsiteY22" fmla="*/ 181193 h 630806"/>
              <a:gd name="connsiteX23" fmla="*/ 281541 w 363926"/>
              <a:gd name="connsiteY23" fmla="*/ 279049 h 630806"/>
              <a:gd name="connsiteX24" fmla="*/ 222504 w 363926"/>
              <a:gd name="connsiteY24" fmla="*/ 347791 h 630806"/>
              <a:gd name="connsiteX25" fmla="*/ 209564 w 363926"/>
              <a:gd name="connsiteY25" fmla="*/ 379331 h 6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3926" h="630806">
                <a:moveTo>
                  <a:pt x="209564" y="379331"/>
                </a:moveTo>
                <a:cubicBezTo>
                  <a:pt x="246766" y="369626"/>
                  <a:pt x="278306" y="361539"/>
                  <a:pt x="314699" y="351834"/>
                </a:cubicBezTo>
                <a:cubicBezTo>
                  <a:pt x="270219" y="448881"/>
                  <a:pt x="228165" y="541076"/>
                  <a:pt x="183685" y="638123"/>
                </a:cubicBezTo>
                <a:cubicBezTo>
                  <a:pt x="183685" y="575043"/>
                  <a:pt x="183685" y="516814"/>
                  <a:pt x="183685" y="456160"/>
                </a:cubicBezTo>
                <a:cubicBezTo>
                  <a:pt x="140014" y="473952"/>
                  <a:pt x="96343" y="491744"/>
                  <a:pt x="48628" y="511153"/>
                </a:cubicBezTo>
                <a:cubicBezTo>
                  <a:pt x="71272" y="448881"/>
                  <a:pt x="92299" y="389844"/>
                  <a:pt x="115752" y="331616"/>
                </a:cubicBezTo>
                <a:cubicBezTo>
                  <a:pt x="124648" y="308972"/>
                  <a:pt x="126266" y="298458"/>
                  <a:pt x="99577" y="286327"/>
                </a:cubicBezTo>
                <a:cubicBezTo>
                  <a:pt x="45393" y="262066"/>
                  <a:pt x="15470" y="215968"/>
                  <a:pt x="1722" y="157740"/>
                </a:cubicBezTo>
                <a:cubicBezTo>
                  <a:pt x="-2322" y="139948"/>
                  <a:pt x="-705" y="127817"/>
                  <a:pt x="22748" y="131861"/>
                </a:cubicBezTo>
                <a:cubicBezTo>
                  <a:pt x="53480" y="137522"/>
                  <a:pt x="64802" y="126200"/>
                  <a:pt x="61567" y="94659"/>
                </a:cubicBezTo>
                <a:cubicBezTo>
                  <a:pt x="59141" y="72015"/>
                  <a:pt x="60759" y="48562"/>
                  <a:pt x="60759" y="25918"/>
                </a:cubicBezTo>
                <a:cubicBezTo>
                  <a:pt x="60759" y="11360"/>
                  <a:pt x="67228" y="38"/>
                  <a:pt x="83403" y="847"/>
                </a:cubicBezTo>
                <a:cubicBezTo>
                  <a:pt x="97151" y="1656"/>
                  <a:pt x="102813" y="12169"/>
                  <a:pt x="102813" y="25918"/>
                </a:cubicBezTo>
                <a:cubicBezTo>
                  <a:pt x="102813" y="55032"/>
                  <a:pt x="103621" y="84146"/>
                  <a:pt x="102813" y="113260"/>
                </a:cubicBezTo>
                <a:cubicBezTo>
                  <a:pt x="102004" y="129434"/>
                  <a:pt x="107665" y="133478"/>
                  <a:pt x="123031" y="132669"/>
                </a:cubicBezTo>
                <a:cubicBezTo>
                  <a:pt x="161041" y="131861"/>
                  <a:pt x="199051" y="131052"/>
                  <a:pt x="237061" y="132669"/>
                </a:cubicBezTo>
                <a:cubicBezTo>
                  <a:pt x="257279" y="133478"/>
                  <a:pt x="260514" y="125391"/>
                  <a:pt x="259705" y="108408"/>
                </a:cubicBezTo>
                <a:cubicBezTo>
                  <a:pt x="258088" y="81720"/>
                  <a:pt x="259705" y="54223"/>
                  <a:pt x="259705" y="27535"/>
                </a:cubicBezTo>
                <a:cubicBezTo>
                  <a:pt x="259705" y="12169"/>
                  <a:pt x="265366" y="847"/>
                  <a:pt x="280732" y="38"/>
                </a:cubicBezTo>
                <a:cubicBezTo>
                  <a:pt x="296907" y="-771"/>
                  <a:pt x="301759" y="11360"/>
                  <a:pt x="301759" y="26726"/>
                </a:cubicBezTo>
                <a:cubicBezTo>
                  <a:pt x="301759" y="53414"/>
                  <a:pt x="302568" y="80911"/>
                  <a:pt x="300950" y="107599"/>
                </a:cubicBezTo>
                <a:cubicBezTo>
                  <a:pt x="300142" y="127008"/>
                  <a:pt x="304994" y="132669"/>
                  <a:pt x="325212" y="132669"/>
                </a:cubicBezTo>
                <a:cubicBezTo>
                  <a:pt x="373736" y="131861"/>
                  <a:pt x="375353" y="135096"/>
                  <a:pt x="359987" y="181193"/>
                </a:cubicBezTo>
                <a:cubicBezTo>
                  <a:pt x="345430" y="223247"/>
                  <a:pt x="321169" y="259639"/>
                  <a:pt x="281541" y="279049"/>
                </a:cubicBezTo>
                <a:cubicBezTo>
                  <a:pt x="250001" y="294415"/>
                  <a:pt x="232209" y="316250"/>
                  <a:pt x="222504" y="347791"/>
                </a:cubicBezTo>
                <a:cubicBezTo>
                  <a:pt x="219269" y="357495"/>
                  <a:pt x="215225" y="366391"/>
                  <a:pt x="209564" y="379331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60">
            <a:extLst>
              <a:ext uri="{FF2B5EF4-FFF2-40B4-BE49-F238E27FC236}">
                <a16:creationId xmlns="" xmlns:a16="http://schemas.microsoft.com/office/drawing/2014/main" id="{2A9B709D-D615-4CE7-84DC-DEBEBB63A5BB}"/>
              </a:ext>
            </a:extLst>
          </p:cNvPr>
          <p:cNvCxnSpPr/>
          <p:nvPr/>
        </p:nvCxnSpPr>
        <p:spPr>
          <a:xfrm rot="5400000" flipH="1" flipV="1">
            <a:off x="5254239" y="2237321"/>
            <a:ext cx="675000" cy="1107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60">
            <a:extLst>
              <a:ext uri="{FF2B5EF4-FFF2-40B4-BE49-F238E27FC236}">
                <a16:creationId xmlns="" xmlns:a16="http://schemas.microsoft.com/office/drawing/2014/main" id="{9DE04D4F-08E3-46FC-8795-F32FFA9307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48951" y="2251780"/>
            <a:ext cx="675000" cy="1107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A79209E-6118-4690-AF68-ECE961084462}"/>
              </a:ext>
            </a:extLst>
          </p:cNvPr>
          <p:cNvSpPr/>
          <p:nvPr/>
        </p:nvSpPr>
        <p:spPr>
          <a:xfrm>
            <a:off x="0" y="3543858"/>
            <a:ext cx="9144597" cy="16201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3467785-EFEA-4C9B-A82C-79C8E74BAFD0}"/>
              </a:ext>
            </a:extLst>
          </p:cNvPr>
          <p:cNvSpPr/>
          <p:nvPr/>
        </p:nvSpPr>
        <p:spPr>
          <a:xfrm>
            <a:off x="677710" y="2551638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7023953-869C-4063-AF0B-28F952EF41BA}"/>
              </a:ext>
            </a:extLst>
          </p:cNvPr>
          <p:cNvSpPr/>
          <p:nvPr/>
        </p:nvSpPr>
        <p:spPr>
          <a:xfrm rot="16200000">
            <a:off x="1916007" y="1221600"/>
            <a:ext cx="960011" cy="14635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820B1CE-1074-44C3-81AF-B93E081EDCAB}"/>
              </a:ext>
            </a:extLst>
          </p:cNvPr>
          <p:cNvSpPr/>
          <p:nvPr/>
        </p:nvSpPr>
        <p:spPr>
          <a:xfrm>
            <a:off x="3674769" y="1303193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3F50537-D064-4CE6-B566-FE9576385FA9}"/>
              </a:ext>
            </a:extLst>
          </p:cNvPr>
          <p:cNvSpPr/>
          <p:nvPr/>
        </p:nvSpPr>
        <p:spPr>
          <a:xfrm>
            <a:off x="5779891" y="1535321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56CAD19-C2FD-4FA7-9E9B-380BABBC0A7B}"/>
              </a:ext>
            </a:extLst>
          </p:cNvPr>
          <p:cNvSpPr/>
          <p:nvPr/>
        </p:nvSpPr>
        <p:spPr>
          <a:xfrm>
            <a:off x="6685504" y="2551638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EFAA25A-D8D6-420E-B8D9-6181A6D61CA3}"/>
              </a:ext>
            </a:extLst>
          </p:cNvPr>
          <p:cNvCxnSpPr>
            <a:cxnSpLocks/>
            <a:stCxn id="21" idx="3"/>
            <a:endCxn id="8" idx="2"/>
          </p:cNvCxnSpPr>
          <p:nvPr/>
        </p:nvCxnSpPr>
        <p:spPr>
          <a:xfrm flipV="1">
            <a:off x="4552266" y="2221194"/>
            <a:ext cx="3" cy="770365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61">
            <a:extLst>
              <a:ext uri="{FF2B5EF4-FFF2-40B4-BE49-F238E27FC236}">
                <a16:creationId xmlns="" xmlns:a16="http://schemas.microsoft.com/office/drawing/2014/main" id="{EAA98205-B1FD-47CC-9D91-8DD10B12D24E}"/>
              </a:ext>
            </a:extLst>
          </p:cNvPr>
          <p:cNvCxnSpPr>
            <a:cxnSpLocks/>
          </p:cNvCxnSpPr>
          <p:nvPr/>
        </p:nvCxnSpPr>
        <p:spPr>
          <a:xfrm rot="10800000">
            <a:off x="2486750" y="3000043"/>
            <a:ext cx="1154725" cy="34453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38CD664-C7A3-4EB2-BA46-EF5A33BD4A77}"/>
              </a:ext>
            </a:extLst>
          </p:cNvPr>
          <p:cNvGrpSpPr/>
          <p:nvPr/>
        </p:nvGrpSpPr>
        <p:grpSpPr>
          <a:xfrm>
            <a:off x="824959" y="2666836"/>
            <a:ext cx="1489686" cy="849193"/>
            <a:chOff x="6533674" y="3357955"/>
            <a:chExt cx="1785368" cy="1132257"/>
          </a:xfrm>
          <a:noFill/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839A75D-8BE6-493D-82AB-F07D3782C0F6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7339B9C-2FD0-4F67-AF9D-A00EF738712C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3755352-9446-4A83-981F-AA84EA8A40D7}"/>
              </a:ext>
            </a:extLst>
          </p:cNvPr>
          <p:cNvSpPr/>
          <p:nvPr/>
        </p:nvSpPr>
        <p:spPr>
          <a:xfrm>
            <a:off x="1569647" y="1535321"/>
            <a:ext cx="1755000" cy="91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ko-KR" alt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6E67B9A-C3B9-4DB5-BCE7-C3E30DF93500}"/>
              </a:ext>
            </a:extLst>
          </p:cNvPr>
          <p:cNvSpPr/>
          <p:nvPr/>
        </p:nvSpPr>
        <p:spPr>
          <a:xfrm>
            <a:off x="1255925" y="3649137"/>
            <a:ext cx="1755000" cy="961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0C112D-50D4-4F6D-B662-693490298FA5}"/>
              </a:ext>
            </a:extLst>
          </p:cNvPr>
          <p:cNvSpPr/>
          <p:nvPr/>
        </p:nvSpPr>
        <p:spPr>
          <a:xfrm>
            <a:off x="6093608" y="3692337"/>
            <a:ext cx="1755000" cy="91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cxnSp>
        <p:nvCxnSpPr>
          <p:cNvPr id="19" name="Elbow Connector 83">
            <a:extLst>
              <a:ext uri="{FF2B5EF4-FFF2-40B4-BE49-F238E27FC236}">
                <a16:creationId xmlns="" xmlns:a16="http://schemas.microsoft.com/office/drawing/2014/main" id="{5E41874A-0CC2-46B9-847D-5C049B02B4C9}"/>
              </a:ext>
            </a:extLst>
          </p:cNvPr>
          <p:cNvCxnSpPr/>
          <p:nvPr/>
        </p:nvCxnSpPr>
        <p:spPr>
          <a:xfrm rot="10800000" flipV="1">
            <a:off x="3103935" y="4061559"/>
            <a:ext cx="868418" cy="284318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84">
            <a:extLst>
              <a:ext uri="{FF2B5EF4-FFF2-40B4-BE49-F238E27FC236}">
                <a16:creationId xmlns="" xmlns:a16="http://schemas.microsoft.com/office/drawing/2014/main" id="{4FB9FC2E-5429-4889-920A-4247DC3F3C05}"/>
              </a:ext>
            </a:extLst>
          </p:cNvPr>
          <p:cNvCxnSpPr/>
          <p:nvPr/>
        </p:nvCxnSpPr>
        <p:spPr>
          <a:xfrm>
            <a:off x="5185452" y="4061559"/>
            <a:ext cx="815894" cy="284318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84512D6-E001-4620-949F-F786F269BDF5}"/>
              </a:ext>
            </a:extLst>
          </p:cNvPr>
          <p:cNvSpPr/>
          <p:nvPr/>
        </p:nvSpPr>
        <p:spPr>
          <a:xfrm rot="16200000">
            <a:off x="3983083" y="2586168"/>
            <a:ext cx="1138367" cy="1949147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/>
          </a:p>
        </p:txBody>
      </p:sp>
      <p:cxnSp>
        <p:nvCxnSpPr>
          <p:cNvPr id="25" name="Elbow Connector 61">
            <a:extLst>
              <a:ext uri="{FF2B5EF4-FFF2-40B4-BE49-F238E27FC236}">
                <a16:creationId xmlns="" xmlns:a16="http://schemas.microsoft.com/office/drawing/2014/main" id="{AF83B36C-BD7B-44EB-9858-7C09B3F72809}"/>
              </a:ext>
            </a:extLst>
          </p:cNvPr>
          <p:cNvCxnSpPr>
            <a:cxnSpLocks/>
          </p:cNvCxnSpPr>
          <p:nvPr/>
        </p:nvCxnSpPr>
        <p:spPr>
          <a:xfrm rot="10800000" flipH="1">
            <a:off x="5463060" y="3000042"/>
            <a:ext cx="1154725" cy="34453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3">
            <a:extLst>
              <a:ext uri="{FF2B5EF4-FFF2-40B4-BE49-F238E27FC236}">
                <a16:creationId xmlns="" xmlns:a16="http://schemas.microsoft.com/office/drawing/2014/main" id="{AEAA2816-2081-48EC-9886-0A04AF90BF96}"/>
              </a:ext>
            </a:extLst>
          </p:cNvPr>
          <p:cNvGrpSpPr/>
          <p:nvPr/>
        </p:nvGrpSpPr>
        <p:grpSpPr>
          <a:xfrm>
            <a:off x="1702304" y="1650519"/>
            <a:ext cx="1489686" cy="849193"/>
            <a:chOff x="6533674" y="3357955"/>
            <a:chExt cx="1785368" cy="1132257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542F515-45D2-430C-BE11-768E7AAE952F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E627E74-15B9-4B93-836F-A8559A34902A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63">
            <a:extLst>
              <a:ext uri="{FF2B5EF4-FFF2-40B4-BE49-F238E27FC236}">
                <a16:creationId xmlns="" xmlns:a16="http://schemas.microsoft.com/office/drawing/2014/main" id="{BBC4CEC7-95B2-4569-BCBB-57196BA05FC9}"/>
              </a:ext>
            </a:extLst>
          </p:cNvPr>
          <p:cNvGrpSpPr/>
          <p:nvPr/>
        </p:nvGrpSpPr>
        <p:grpSpPr>
          <a:xfrm>
            <a:off x="1388582" y="3785935"/>
            <a:ext cx="1489686" cy="849193"/>
            <a:chOff x="6533674" y="3357955"/>
            <a:chExt cx="1785368" cy="1132257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2D29A41-4384-4B49-A652-2A74218320FC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2506AEC-9865-4FDF-A66D-B9C0C4E503EE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63">
            <a:extLst>
              <a:ext uri="{FF2B5EF4-FFF2-40B4-BE49-F238E27FC236}">
                <a16:creationId xmlns="" xmlns:a16="http://schemas.microsoft.com/office/drawing/2014/main" id="{387F9D32-69B2-4586-BF83-1E9A729E2724}"/>
              </a:ext>
            </a:extLst>
          </p:cNvPr>
          <p:cNvGrpSpPr/>
          <p:nvPr/>
        </p:nvGrpSpPr>
        <p:grpSpPr>
          <a:xfrm>
            <a:off x="6818161" y="2666836"/>
            <a:ext cx="1489686" cy="849193"/>
            <a:chOff x="6533674" y="3357955"/>
            <a:chExt cx="1785368" cy="1132257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854DB1E3-77D8-48A2-94B6-98E5716D5D6E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3FFB5EA-763E-4661-99AF-7C01EA9E41C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63">
            <a:extLst>
              <a:ext uri="{FF2B5EF4-FFF2-40B4-BE49-F238E27FC236}">
                <a16:creationId xmlns="" xmlns:a16="http://schemas.microsoft.com/office/drawing/2014/main" id="{BB759399-92A1-429A-8F34-00E9180E8C93}"/>
              </a:ext>
            </a:extLst>
          </p:cNvPr>
          <p:cNvGrpSpPr/>
          <p:nvPr/>
        </p:nvGrpSpPr>
        <p:grpSpPr>
          <a:xfrm>
            <a:off x="5912548" y="1650519"/>
            <a:ext cx="1489686" cy="849193"/>
            <a:chOff x="6533674" y="3357955"/>
            <a:chExt cx="1785368" cy="1132257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240918F5-06A5-4EB5-93A7-5D37A6874B5F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8E1C0E0B-C0CB-41B2-99D7-6E3041C0960A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63">
            <a:extLst>
              <a:ext uri="{FF2B5EF4-FFF2-40B4-BE49-F238E27FC236}">
                <a16:creationId xmlns="" xmlns:a16="http://schemas.microsoft.com/office/drawing/2014/main" id="{015360BB-420B-4521-9B97-6447E3156F4E}"/>
              </a:ext>
            </a:extLst>
          </p:cNvPr>
          <p:cNvGrpSpPr/>
          <p:nvPr/>
        </p:nvGrpSpPr>
        <p:grpSpPr>
          <a:xfrm>
            <a:off x="6226265" y="3807535"/>
            <a:ext cx="1489686" cy="849193"/>
            <a:chOff x="6533674" y="3357955"/>
            <a:chExt cx="1785368" cy="1132257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2285288C-1124-47E4-BAA9-123E5D3CA4A3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F5DEEEF-78FC-4611-9AD9-11A5577FA94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63">
            <a:extLst>
              <a:ext uri="{FF2B5EF4-FFF2-40B4-BE49-F238E27FC236}">
                <a16:creationId xmlns="" xmlns:a16="http://schemas.microsoft.com/office/drawing/2014/main" id="{8D53AB1D-3244-48CF-B5D4-69DF4E8D126D}"/>
              </a:ext>
            </a:extLst>
          </p:cNvPr>
          <p:cNvGrpSpPr/>
          <p:nvPr/>
        </p:nvGrpSpPr>
        <p:grpSpPr>
          <a:xfrm>
            <a:off x="3807426" y="1418391"/>
            <a:ext cx="1489686" cy="849193"/>
            <a:chOff x="6533674" y="3357955"/>
            <a:chExt cx="1785368" cy="1132257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DE774A1-4D74-46E6-87FF-1CB9C87DFEFC}"/>
                </a:ext>
              </a:extLst>
            </p:cNvPr>
            <p:cNvSpPr txBox="1"/>
            <p:nvPr/>
          </p:nvSpPr>
          <p:spPr>
            <a:xfrm>
              <a:off x="6533674" y="3628438"/>
              <a:ext cx="1785368" cy="8617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36CDF4B-C7A4-4863-94EF-4368531AE211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0B92B5BF-87DD-4F62-8F8C-68E23FBBA5B6}"/>
              </a:ext>
            </a:extLst>
          </p:cNvPr>
          <p:cNvSpPr/>
          <p:nvPr/>
        </p:nvSpPr>
        <p:spPr>
          <a:xfrm flipH="1">
            <a:off x="3712702" y="3258145"/>
            <a:ext cx="1706036" cy="656933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8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3E2A650-ED7A-4122-9A66-206A8FCE9429}"/>
              </a:ext>
            </a:extLst>
          </p:cNvPr>
          <p:cNvGrpSpPr/>
          <p:nvPr/>
        </p:nvGrpSpPr>
        <p:grpSpPr>
          <a:xfrm>
            <a:off x="1571626" y="2275100"/>
            <a:ext cx="5923646" cy="1134126"/>
            <a:chOff x="955171" y="2708920"/>
            <a:chExt cx="7138954" cy="1512168"/>
          </a:xfrm>
        </p:grpSpPr>
        <p:sp>
          <p:nvSpPr>
            <p:cNvPr id="4" name="Chevron 8">
              <a:extLst>
                <a:ext uri="{FF2B5EF4-FFF2-40B4-BE49-F238E27FC236}">
                  <a16:creationId xmlns="" xmlns:a16="http://schemas.microsoft.com/office/drawing/2014/main" id="{CC178EFD-F5C1-4961-8265-C501576F90F3}"/>
                </a:ext>
              </a:extLst>
            </p:cNvPr>
            <p:cNvSpPr/>
            <p:nvPr/>
          </p:nvSpPr>
          <p:spPr>
            <a:xfrm>
              <a:off x="955171" y="2708920"/>
              <a:ext cx="1875088" cy="151216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5" name="Chevron 9">
              <a:extLst>
                <a:ext uri="{FF2B5EF4-FFF2-40B4-BE49-F238E27FC236}">
                  <a16:creationId xmlns="" xmlns:a16="http://schemas.microsoft.com/office/drawing/2014/main" id="{21EC1E47-51D4-48CC-935D-99FA8527F2B5}"/>
                </a:ext>
              </a:extLst>
            </p:cNvPr>
            <p:cNvSpPr/>
            <p:nvPr/>
          </p:nvSpPr>
          <p:spPr>
            <a:xfrm>
              <a:off x="2271138" y="2708920"/>
              <a:ext cx="1875088" cy="15121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6" name="Chevron 10">
              <a:extLst>
                <a:ext uri="{FF2B5EF4-FFF2-40B4-BE49-F238E27FC236}">
                  <a16:creationId xmlns="" xmlns:a16="http://schemas.microsoft.com/office/drawing/2014/main" id="{7CAA0679-F97A-4FDE-AC1D-8375EE655772}"/>
                </a:ext>
              </a:extLst>
            </p:cNvPr>
            <p:cNvSpPr/>
            <p:nvPr/>
          </p:nvSpPr>
          <p:spPr>
            <a:xfrm>
              <a:off x="3587104" y="2708920"/>
              <a:ext cx="1875088" cy="151216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7" name="Chevron 11">
              <a:extLst>
                <a:ext uri="{FF2B5EF4-FFF2-40B4-BE49-F238E27FC236}">
                  <a16:creationId xmlns="" xmlns:a16="http://schemas.microsoft.com/office/drawing/2014/main" id="{E4E7EABD-AA78-4CE0-91B0-A28034487AE1}"/>
                </a:ext>
              </a:extLst>
            </p:cNvPr>
            <p:cNvSpPr/>
            <p:nvPr/>
          </p:nvSpPr>
          <p:spPr>
            <a:xfrm>
              <a:off x="4903071" y="2708920"/>
              <a:ext cx="1875088" cy="1512168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8" name="Chevron 12">
              <a:extLst>
                <a:ext uri="{FF2B5EF4-FFF2-40B4-BE49-F238E27FC236}">
                  <a16:creationId xmlns="" xmlns:a16="http://schemas.microsoft.com/office/drawing/2014/main" id="{D66D3D89-5ECD-42C9-91A6-64E0D28E1BAC}"/>
                </a:ext>
              </a:extLst>
            </p:cNvPr>
            <p:cNvSpPr/>
            <p:nvPr/>
          </p:nvSpPr>
          <p:spPr>
            <a:xfrm>
              <a:off x="6219037" y="2708920"/>
              <a:ext cx="1875088" cy="1512168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Elbow Connector 14">
            <a:extLst>
              <a:ext uri="{FF2B5EF4-FFF2-40B4-BE49-F238E27FC236}">
                <a16:creationId xmlns="" xmlns:a16="http://schemas.microsoft.com/office/drawing/2014/main" id="{A37B1EF6-EF8B-455E-B7C3-68F6008801F9}"/>
              </a:ext>
            </a:extLst>
          </p:cNvPr>
          <p:cNvCxnSpPr>
            <a:cxnSpLocks/>
          </p:cNvCxnSpPr>
          <p:nvPr/>
        </p:nvCxnSpPr>
        <p:spPr>
          <a:xfrm flipV="1">
            <a:off x="914401" y="3531849"/>
            <a:ext cx="1146811" cy="390677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6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C5E58CC-D3B5-4958-89FD-F5B778B6DD68}"/>
              </a:ext>
            </a:extLst>
          </p:cNvPr>
          <p:cNvGrpSpPr/>
          <p:nvPr/>
        </p:nvGrpSpPr>
        <p:grpSpPr>
          <a:xfrm>
            <a:off x="1044766" y="3807109"/>
            <a:ext cx="1534146" cy="706631"/>
            <a:chOff x="1418442" y="3789040"/>
            <a:chExt cx="2045528" cy="94217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2384831-11D3-4CEC-8D3C-C96472FC5ECF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1877965-48CB-4493-91A5-8C9283594B7E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AA189EC-652C-4277-8720-9A586250D67D}"/>
              </a:ext>
            </a:extLst>
          </p:cNvPr>
          <p:cNvGrpSpPr/>
          <p:nvPr/>
        </p:nvGrpSpPr>
        <p:grpSpPr>
          <a:xfrm>
            <a:off x="3644172" y="3807109"/>
            <a:ext cx="1534146" cy="706631"/>
            <a:chOff x="1418442" y="3789040"/>
            <a:chExt cx="2045528" cy="94217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25E7077-42AA-427C-BF07-E3F6F860EC17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E5F8FB1-EB55-43AB-A7DE-EA016C1F9411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39131CC-8736-44B5-A151-80232A185404}"/>
              </a:ext>
            </a:extLst>
          </p:cNvPr>
          <p:cNvGrpSpPr/>
          <p:nvPr/>
        </p:nvGrpSpPr>
        <p:grpSpPr>
          <a:xfrm>
            <a:off x="6353919" y="3807109"/>
            <a:ext cx="1534146" cy="706631"/>
            <a:chOff x="1418442" y="3789040"/>
            <a:chExt cx="2045528" cy="942174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956F590-7892-4060-A998-D7F6F8C65291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F1A9E0D-55BE-4067-B247-A0C7ADE547E7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30">
            <a:extLst>
              <a:ext uri="{FF2B5EF4-FFF2-40B4-BE49-F238E27FC236}">
                <a16:creationId xmlns="" xmlns:a16="http://schemas.microsoft.com/office/drawing/2014/main" id="{16E0C95E-85CF-46AA-A0DE-FACBD34963B0}"/>
              </a:ext>
            </a:extLst>
          </p:cNvPr>
          <p:cNvCxnSpPr/>
          <p:nvPr/>
        </p:nvCxnSpPr>
        <p:spPr>
          <a:xfrm flipV="1">
            <a:off x="3498554" y="3531849"/>
            <a:ext cx="689601" cy="390677"/>
          </a:xfrm>
          <a:prstGeom prst="bentConnector3">
            <a:avLst>
              <a:gd name="adj1" fmla="val -30138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3">
            <a:extLst>
              <a:ext uri="{FF2B5EF4-FFF2-40B4-BE49-F238E27FC236}">
                <a16:creationId xmlns="" xmlns:a16="http://schemas.microsoft.com/office/drawing/2014/main" id="{25E375FA-92B3-4867-9CA2-77E5EC359D77}"/>
              </a:ext>
            </a:extLst>
          </p:cNvPr>
          <p:cNvCxnSpPr>
            <a:cxnSpLocks/>
          </p:cNvCxnSpPr>
          <p:nvPr/>
        </p:nvCxnSpPr>
        <p:spPr>
          <a:xfrm rot="10800000">
            <a:off x="6473684" y="3531851"/>
            <a:ext cx="1529091" cy="390675"/>
          </a:xfrm>
          <a:prstGeom prst="bentConnector3">
            <a:avLst>
              <a:gd name="adj1" fmla="val -2521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C94062A-5332-43CD-AE11-84A0395556D0}"/>
              </a:ext>
            </a:extLst>
          </p:cNvPr>
          <p:cNvGrpSpPr/>
          <p:nvPr/>
        </p:nvGrpSpPr>
        <p:grpSpPr>
          <a:xfrm>
            <a:off x="1395420" y="1371607"/>
            <a:ext cx="1534146" cy="706631"/>
            <a:chOff x="1418442" y="3789040"/>
            <a:chExt cx="2045528" cy="942174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F85039A-E5A5-42C6-BE6D-E15E0D2BF99B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3742997-87B9-4D96-B81B-9D0A4087548B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4" name="Elbow Connector 43">
            <a:extLst>
              <a:ext uri="{FF2B5EF4-FFF2-40B4-BE49-F238E27FC236}">
                <a16:creationId xmlns="" xmlns:a16="http://schemas.microsoft.com/office/drawing/2014/main" id="{031A4505-63A0-4D8A-97EE-CFC44C540A48}"/>
              </a:ext>
            </a:extLst>
          </p:cNvPr>
          <p:cNvCxnSpPr/>
          <p:nvPr/>
        </p:nvCxnSpPr>
        <p:spPr>
          <a:xfrm>
            <a:off x="1254771" y="1487025"/>
            <a:ext cx="1906760" cy="640669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12B350E-9C6B-446C-B89C-59744F1B8CF8}"/>
              </a:ext>
            </a:extLst>
          </p:cNvPr>
          <p:cNvGrpSpPr/>
          <p:nvPr/>
        </p:nvGrpSpPr>
        <p:grpSpPr>
          <a:xfrm>
            <a:off x="5906460" y="1371607"/>
            <a:ext cx="1534146" cy="706631"/>
            <a:chOff x="1418442" y="3789040"/>
            <a:chExt cx="2045528" cy="94217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AD188E4D-3E91-4E81-9FDF-26C1887E0F8A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A65BDB1-BE46-47E4-8561-EE912A2223BD}"/>
                </a:ext>
              </a:extLst>
            </p:cNvPr>
            <p:cNvSpPr txBox="1"/>
            <p:nvPr/>
          </p:nvSpPr>
          <p:spPr>
            <a:xfrm>
              <a:off x="1419255" y="4054106"/>
              <a:ext cx="2044715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55">
            <a:extLst>
              <a:ext uri="{FF2B5EF4-FFF2-40B4-BE49-F238E27FC236}">
                <a16:creationId xmlns="" xmlns:a16="http://schemas.microsoft.com/office/drawing/2014/main" id="{C598C66C-8F40-4104-ABDA-BDF044570A1A}"/>
              </a:ext>
            </a:extLst>
          </p:cNvPr>
          <p:cNvCxnSpPr/>
          <p:nvPr/>
        </p:nvCxnSpPr>
        <p:spPr>
          <a:xfrm flipV="1">
            <a:off x="5444727" y="1487025"/>
            <a:ext cx="2066808" cy="694676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5098686-3966-4747-ADFA-340FF0025D13}"/>
              </a:ext>
            </a:extLst>
          </p:cNvPr>
          <p:cNvSpPr txBox="1"/>
          <p:nvPr/>
        </p:nvSpPr>
        <p:spPr>
          <a:xfrm>
            <a:off x="2246175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FFDA0BE-330A-45CA-A1F8-53510FB02F47}"/>
              </a:ext>
            </a:extLst>
          </p:cNvPr>
          <p:cNvSpPr txBox="1"/>
          <p:nvPr/>
        </p:nvSpPr>
        <p:spPr>
          <a:xfrm>
            <a:off x="3335354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39CEC29-E935-4CF9-84E9-F39D030B4A41}"/>
              </a:ext>
            </a:extLst>
          </p:cNvPr>
          <p:cNvSpPr txBox="1"/>
          <p:nvPr/>
        </p:nvSpPr>
        <p:spPr>
          <a:xfrm>
            <a:off x="4424532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E793E32-C95C-4B64-B10B-2474CCE89B49}"/>
              </a:ext>
            </a:extLst>
          </p:cNvPr>
          <p:cNvSpPr txBox="1"/>
          <p:nvPr/>
        </p:nvSpPr>
        <p:spPr>
          <a:xfrm>
            <a:off x="5513711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DC60C7A-3210-4AF2-8348-E70E60895D0F}"/>
              </a:ext>
            </a:extLst>
          </p:cNvPr>
          <p:cNvSpPr txBox="1"/>
          <p:nvPr/>
        </p:nvSpPr>
        <p:spPr>
          <a:xfrm>
            <a:off x="6602889" y="2743164"/>
            <a:ext cx="649636" cy="207749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Add Text</a:t>
            </a:r>
            <a:endParaRPr lang="ko-KR" altLang="en-US" sz="9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8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95F930B-2E79-4166-B390-CDBACA2EBFB9}"/>
              </a:ext>
            </a:extLst>
          </p:cNvPr>
          <p:cNvGrpSpPr/>
          <p:nvPr/>
        </p:nvGrpSpPr>
        <p:grpSpPr>
          <a:xfrm>
            <a:off x="3089283" y="1707656"/>
            <a:ext cx="2965438" cy="2965438"/>
            <a:chOff x="3018304" y="1378094"/>
            <a:chExt cx="3096667" cy="3096667"/>
          </a:xfrm>
        </p:grpSpPr>
        <p:sp>
          <p:nvSpPr>
            <p:cNvPr id="4" name="Block Arc 3">
              <a:extLst>
                <a:ext uri="{FF2B5EF4-FFF2-40B4-BE49-F238E27FC236}">
                  <a16:creationId xmlns="" xmlns:a16="http://schemas.microsoft.com/office/drawing/2014/main" id="{AD6A35FF-59F5-4397-A877-A70939F33676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="" xmlns:a16="http://schemas.microsoft.com/office/drawing/2014/main" id="{8A584821-BA63-4C9C-8AB8-A7B581A3A2D3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0BD85F4E-CC9D-43CD-A6A1-7EEC55E32525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8">
                <a:extLst>
                  <a:ext uri="{FF2B5EF4-FFF2-40B4-BE49-F238E27FC236}">
                    <a16:creationId xmlns="" xmlns:a16="http://schemas.microsoft.com/office/drawing/2014/main" id="{AF149F72-501E-47AB-A87F-6B213D3E40B8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9">
                <a:extLst>
                  <a:ext uri="{FF2B5EF4-FFF2-40B4-BE49-F238E27FC236}">
                    <a16:creationId xmlns="" xmlns:a16="http://schemas.microsoft.com/office/drawing/2014/main" id="{13427C07-F326-4AF7-9A82-17715C918844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6">
              <a:extLst>
                <a:ext uri="{FF2B5EF4-FFF2-40B4-BE49-F238E27FC236}">
                  <a16:creationId xmlns="" xmlns:a16="http://schemas.microsoft.com/office/drawing/2014/main" id="{45064181-341B-4B59-BA12-907D3B836C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="" xmlns:a16="http://schemas.microsoft.com/office/drawing/2014/main" id="{E1341587-0B68-45B1-9538-DB8793043ED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0062175-0A35-4B95-820D-F42542DAD10C}"/>
              </a:ext>
            </a:extLst>
          </p:cNvPr>
          <p:cNvGrpSpPr/>
          <p:nvPr/>
        </p:nvGrpSpPr>
        <p:grpSpPr>
          <a:xfrm>
            <a:off x="5985914" y="1329616"/>
            <a:ext cx="2120542" cy="711831"/>
            <a:chOff x="6457218" y="1772816"/>
            <a:chExt cx="2291246" cy="949107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9B7655F-3AA4-4BDC-A5AB-98B067B80FDD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9EBA74E-D161-49A6-B197-BD39FDF3CF29}"/>
                </a:ext>
              </a:extLst>
            </p:cNvPr>
            <p:cNvSpPr txBox="1"/>
            <p:nvPr/>
          </p:nvSpPr>
          <p:spPr>
            <a:xfrm>
              <a:off x="6457218" y="2044815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2B1507E-ED19-4D56-A440-4566B9877C31}"/>
              </a:ext>
            </a:extLst>
          </p:cNvPr>
          <p:cNvGrpSpPr/>
          <p:nvPr/>
        </p:nvGrpSpPr>
        <p:grpSpPr>
          <a:xfrm>
            <a:off x="6433983" y="2463743"/>
            <a:ext cx="2120542" cy="711831"/>
            <a:chOff x="6889266" y="3284984"/>
            <a:chExt cx="1998238" cy="949107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CBD5A2E-32E0-49A4-965A-6302EC0F4091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26C8FE1-7CC1-4648-862B-B084C3CC2F70}"/>
                </a:ext>
              </a:extLst>
            </p:cNvPr>
            <p:cNvSpPr txBox="1"/>
            <p:nvPr/>
          </p:nvSpPr>
          <p:spPr>
            <a:xfrm>
              <a:off x="6889266" y="3556983"/>
              <a:ext cx="19982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CE9FBBA1-8D31-4A60-B6E6-219641F284F3}"/>
              </a:ext>
            </a:extLst>
          </p:cNvPr>
          <p:cNvGrpSpPr/>
          <p:nvPr/>
        </p:nvGrpSpPr>
        <p:grpSpPr>
          <a:xfrm>
            <a:off x="6147932" y="3845277"/>
            <a:ext cx="2120542" cy="711831"/>
            <a:chOff x="6673242" y="5020022"/>
            <a:chExt cx="2291246" cy="949107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0453F4B-EE81-4F5F-AEA2-20DD9A8FB40C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123C0E9-68CE-48C5-9D53-811F1A1D6064}"/>
                </a:ext>
              </a:extLst>
            </p:cNvPr>
            <p:cNvSpPr txBox="1"/>
            <p:nvPr/>
          </p:nvSpPr>
          <p:spPr>
            <a:xfrm>
              <a:off x="6673242" y="5292021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30E9A559-81DA-4F2E-B62D-99A77DC77C79}"/>
              </a:ext>
            </a:extLst>
          </p:cNvPr>
          <p:cNvGrpSpPr/>
          <p:nvPr/>
        </p:nvGrpSpPr>
        <p:grpSpPr>
          <a:xfrm>
            <a:off x="1119634" y="1312459"/>
            <a:ext cx="2092460" cy="711831"/>
            <a:chOff x="467544" y="1749941"/>
            <a:chExt cx="2291246" cy="949107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D6324EF-DC37-4A0D-B394-0336B13C70B1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7178778-A1A9-46E8-AA88-3FAB5EBC6744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81F0443-4500-494B-854D-FA9A69880D71}"/>
              </a:ext>
            </a:extLst>
          </p:cNvPr>
          <p:cNvGrpSpPr/>
          <p:nvPr/>
        </p:nvGrpSpPr>
        <p:grpSpPr>
          <a:xfrm>
            <a:off x="615687" y="2463743"/>
            <a:ext cx="2101628" cy="711831"/>
            <a:chOff x="242744" y="3314387"/>
            <a:chExt cx="2011990" cy="949107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AEB1907-4571-42CA-8DB2-F7E394122480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81F4412-DD31-4E99-A173-179580967123}"/>
                </a:ext>
              </a:extLst>
            </p:cNvPr>
            <p:cNvSpPr txBox="1"/>
            <p:nvPr/>
          </p:nvSpPr>
          <p:spPr>
            <a:xfrm>
              <a:off x="251520" y="3586386"/>
              <a:ext cx="200321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907632A5-E8C9-4273-90DE-088187AF15F2}"/>
              </a:ext>
            </a:extLst>
          </p:cNvPr>
          <p:cNvGrpSpPr/>
          <p:nvPr/>
        </p:nvGrpSpPr>
        <p:grpSpPr>
          <a:xfrm>
            <a:off x="948447" y="3845277"/>
            <a:ext cx="2101628" cy="711831"/>
            <a:chOff x="251520" y="4998238"/>
            <a:chExt cx="2291246" cy="949107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A1F473B1-8CA1-4373-B300-6A95478358A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7F0DE06-66ED-4255-BCA1-745C7C488093}"/>
                </a:ext>
              </a:extLst>
            </p:cNvPr>
            <p:cNvSpPr txBox="1"/>
            <p:nvPr/>
          </p:nvSpPr>
          <p:spPr>
            <a:xfrm>
              <a:off x="251520" y="5270237"/>
              <a:ext cx="22912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DC4F590-754C-4425-B904-AE430AFB59EB}"/>
              </a:ext>
            </a:extLst>
          </p:cNvPr>
          <p:cNvGrpSpPr/>
          <p:nvPr/>
        </p:nvGrpSpPr>
        <p:grpSpPr>
          <a:xfrm>
            <a:off x="3783342" y="3231826"/>
            <a:ext cx="1561616" cy="1145207"/>
            <a:chOff x="3520455" y="4309100"/>
            <a:chExt cx="2082154" cy="1526942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0E3C55E-78FC-4E57-BA19-90359ABA2546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098AE9D-CD2D-458E-A709-082462A18B04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40082" y="1420479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="" xmlns:a16="http://schemas.microsoft.com/office/drawing/2014/main" id="{59677CE1-5B9A-4102-82D1-127B6E46DE47}"/>
              </a:ext>
            </a:extLst>
          </p:cNvPr>
          <p:cNvSpPr/>
          <p:nvPr/>
        </p:nvSpPr>
        <p:spPr>
          <a:xfrm flipH="1">
            <a:off x="3212093" y="1420479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32F771AE-FDEC-4C72-B78B-164F9D1E48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997545" y="2574762"/>
            <a:ext cx="436438" cy="197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="" xmlns:a16="http://schemas.microsoft.com/office/drawing/2014/main" id="{774D6D45-5837-473F-808E-1CB3562A0D44}"/>
              </a:ext>
            </a:extLst>
          </p:cNvPr>
          <p:cNvSpPr/>
          <p:nvPr/>
        </p:nvSpPr>
        <p:spPr>
          <a:xfrm flipH="1">
            <a:off x="2524972" y="3676486"/>
            <a:ext cx="513437" cy="143916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051EA6B-0CEA-4D5D-BDED-E991A5947EB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644391" y="2574762"/>
            <a:ext cx="444893" cy="197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="" xmlns:a16="http://schemas.microsoft.com/office/drawing/2014/main" id="{76210A54-68E7-4713-B7F1-D334865F24A0}"/>
              </a:ext>
            </a:extLst>
          </p:cNvPr>
          <p:cNvSpPr/>
          <p:nvPr/>
        </p:nvSpPr>
        <p:spPr>
          <a:xfrm>
            <a:off x="6097465" y="3676486"/>
            <a:ext cx="513437" cy="143916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FDF4017A-61E6-4AD1-BD0C-1EBE52D3BAC5}"/>
              </a:ext>
            </a:extLst>
          </p:cNvPr>
          <p:cNvGrpSpPr/>
          <p:nvPr/>
        </p:nvGrpSpPr>
        <p:grpSpPr>
          <a:xfrm>
            <a:off x="4172611" y="2242305"/>
            <a:ext cx="783488" cy="828961"/>
            <a:chOff x="7660892" y="3400808"/>
            <a:chExt cx="299886" cy="317291"/>
          </a:xfrm>
          <a:solidFill>
            <a:schemeClr val="accent1"/>
          </a:solidFill>
        </p:grpSpPr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BA54155D-7629-4333-BF10-C635270330F0}"/>
                </a:ext>
              </a:extLst>
            </p:cNvPr>
            <p:cNvSpPr/>
            <p:nvPr/>
          </p:nvSpPr>
          <p:spPr>
            <a:xfrm>
              <a:off x="7706009" y="3400808"/>
              <a:ext cx="194702" cy="317291"/>
            </a:xfrm>
            <a:custGeom>
              <a:avLst/>
              <a:gdLst>
                <a:gd name="connsiteX0" fmla="*/ 195423 w 194701"/>
                <a:gd name="connsiteY0" fmla="*/ 1442 h 317291"/>
                <a:gd name="connsiteX1" fmla="*/ 153958 w 194701"/>
                <a:gd name="connsiteY1" fmla="*/ 63819 h 317291"/>
                <a:gd name="connsiteX2" fmla="*/ 127638 w 194701"/>
                <a:gd name="connsiteY2" fmla="*/ 103120 h 317291"/>
                <a:gd name="connsiteX3" fmla="*/ 131964 w 194701"/>
                <a:gd name="connsiteY3" fmla="*/ 111773 h 317291"/>
                <a:gd name="connsiteX4" fmla="*/ 183164 w 194701"/>
                <a:gd name="connsiteY4" fmla="*/ 111773 h 317291"/>
                <a:gd name="connsiteX5" fmla="*/ 190375 w 194701"/>
                <a:gd name="connsiteY5" fmla="*/ 113215 h 317291"/>
                <a:gd name="connsiteX6" fmla="*/ 186769 w 194701"/>
                <a:gd name="connsiteY6" fmla="*/ 119345 h 317291"/>
                <a:gd name="connsiteX7" fmla="*/ 116821 w 194701"/>
                <a:gd name="connsiteY7" fmla="*/ 196865 h 317291"/>
                <a:gd name="connsiteX8" fmla="*/ 7211 w 194701"/>
                <a:gd name="connsiteY8" fmla="*/ 315849 h 317291"/>
                <a:gd name="connsiteX9" fmla="*/ 0 w 194701"/>
                <a:gd name="connsiteY9" fmla="*/ 320537 h 317291"/>
                <a:gd name="connsiteX10" fmla="*/ 13340 w 194701"/>
                <a:gd name="connsiteY10" fmla="*/ 293855 h 317291"/>
                <a:gd name="connsiteX11" fmla="*/ 76078 w 194701"/>
                <a:gd name="connsiteY11" fmla="*/ 171986 h 317291"/>
                <a:gd name="connsiteX12" fmla="*/ 69227 w 194701"/>
                <a:gd name="connsiteY12" fmla="*/ 160809 h 317291"/>
                <a:gd name="connsiteX13" fmla="*/ 35695 w 194701"/>
                <a:gd name="connsiteY13" fmla="*/ 160088 h 317291"/>
                <a:gd name="connsiteX14" fmla="*/ 31008 w 194701"/>
                <a:gd name="connsiteY14" fmla="*/ 151074 h 317291"/>
                <a:gd name="connsiteX15" fmla="*/ 106004 w 194701"/>
                <a:gd name="connsiteY15" fmla="*/ 7572 h 317291"/>
                <a:gd name="connsiteX16" fmla="*/ 115018 w 194701"/>
                <a:gd name="connsiteY16" fmla="*/ 721 h 317291"/>
                <a:gd name="connsiteX17" fmla="*/ 187851 w 194701"/>
                <a:gd name="connsiteY17" fmla="*/ 0 h 317291"/>
                <a:gd name="connsiteX18" fmla="*/ 195423 w 194701"/>
                <a:gd name="connsiteY18" fmla="*/ 1442 h 31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701" h="317291">
                  <a:moveTo>
                    <a:pt x="195423" y="1442"/>
                  </a:moveTo>
                  <a:cubicBezTo>
                    <a:pt x="181361" y="22715"/>
                    <a:pt x="167660" y="43267"/>
                    <a:pt x="153958" y="63819"/>
                  </a:cubicBezTo>
                  <a:cubicBezTo>
                    <a:pt x="145305" y="76799"/>
                    <a:pt x="136652" y="90140"/>
                    <a:pt x="127638" y="103120"/>
                  </a:cubicBezTo>
                  <a:cubicBezTo>
                    <a:pt x="123311" y="109249"/>
                    <a:pt x="124393" y="111773"/>
                    <a:pt x="131964" y="111773"/>
                  </a:cubicBezTo>
                  <a:cubicBezTo>
                    <a:pt x="148911" y="111773"/>
                    <a:pt x="166217" y="111773"/>
                    <a:pt x="183164" y="111773"/>
                  </a:cubicBezTo>
                  <a:cubicBezTo>
                    <a:pt x="185688" y="111773"/>
                    <a:pt x="188933" y="110691"/>
                    <a:pt x="190375" y="113215"/>
                  </a:cubicBezTo>
                  <a:cubicBezTo>
                    <a:pt x="191817" y="116100"/>
                    <a:pt x="188572" y="117542"/>
                    <a:pt x="186769" y="119345"/>
                  </a:cubicBezTo>
                  <a:cubicBezTo>
                    <a:pt x="163333" y="145305"/>
                    <a:pt x="140257" y="171265"/>
                    <a:pt x="116821" y="196865"/>
                  </a:cubicBezTo>
                  <a:cubicBezTo>
                    <a:pt x="80404" y="236526"/>
                    <a:pt x="43988" y="276188"/>
                    <a:pt x="7211" y="315849"/>
                  </a:cubicBezTo>
                  <a:cubicBezTo>
                    <a:pt x="5769" y="317652"/>
                    <a:pt x="4687" y="319815"/>
                    <a:pt x="0" y="320537"/>
                  </a:cubicBezTo>
                  <a:cubicBezTo>
                    <a:pt x="4687" y="310801"/>
                    <a:pt x="9014" y="302509"/>
                    <a:pt x="13340" y="293855"/>
                  </a:cubicBezTo>
                  <a:cubicBezTo>
                    <a:pt x="34253" y="253112"/>
                    <a:pt x="55165" y="212369"/>
                    <a:pt x="76078" y="171986"/>
                  </a:cubicBezTo>
                  <a:cubicBezTo>
                    <a:pt x="81126" y="161891"/>
                    <a:pt x="80404" y="161170"/>
                    <a:pt x="69227" y="160809"/>
                  </a:cubicBezTo>
                  <a:cubicBezTo>
                    <a:pt x="58050" y="160449"/>
                    <a:pt x="46873" y="160449"/>
                    <a:pt x="35695" y="160088"/>
                  </a:cubicBezTo>
                  <a:cubicBezTo>
                    <a:pt x="29926" y="159727"/>
                    <a:pt x="27402" y="157564"/>
                    <a:pt x="31008" y="151074"/>
                  </a:cubicBezTo>
                  <a:cubicBezTo>
                    <a:pt x="56247" y="103480"/>
                    <a:pt x="81126" y="55526"/>
                    <a:pt x="106004" y="7572"/>
                  </a:cubicBezTo>
                  <a:cubicBezTo>
                    <a:pt x="107807" y="3966"/>
                    <a:pt x="110331" y="1082"/>
                    <a:pt x="115018" y="721"/>
                  </a:cubicBezTo>
                  <a:cubicBezTo>
                    <a:pt x="139175" y="361"/>
                    <a:pt x="163693" y="0"/>
                    <a:pt x="187851" y="0"/>
                  </a:cubicBezTo>
                  <a:cubicBezTo>
                    <a:pt x="190375" y="361"/>
                    <a:pt x="192178" y="1082"/>
                    <a:pt x="195423" y="1442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EAE3517-00E1-4725-BD17-772301208EA7}"/>
                </a:ext>
              </a:extLst>
            </p:cNvPr>
            <p:cNvSpPr/>
            <p:nvPr/>
          </p:nvSpPr>
          <p:spPr>
            <a:xfrm>
              <a:off x="7744443" y="3438721"/>
              <a:ext cx="216335" cy="277630"/>
            </a:xfrm>
            <a:custGeom>
              <a:avLst/>
              <a:gdLst>
                <a:gd name="connsiteX0" fmla="*/ 67931 w 216335"/>
                <a:gd name="connsiteY0" fmla="*/ 277937 h 277630"/>
                <a:gd name="connsiteX1" fmla="*/ 4833 w 216335"/>
                <a:gd name="connsiteY1" fmla="*/ 264956 h 277630"/>
                <a:gd name="connsiteX2" fmla="*/ 2670 w 216335"/>
                <a:gd name="connsiteY2" fmla="*/ 255942 h 277630"/>
                <a:gd name="connsiteX3" fmla="*/ 28630 w 216335"/>
                <a:gd name="connsiteY3" fmla="*/ 248371 h 277630"/>
                <a:gd name="connsiteX4" fmla="*/ 191963 w 216335"/>
                <a:gd name="connsiteY4" fmla="*/ 150659 h 277630"/>
                <a:gd name="connsiteX5" fmla="*/ 142206 w 216335"/>
                <a:gd name="connsiteY5" fmla="*/ 24464 h 277630"/>
                <a:gd name="connsiteX6" fmla="*/ 135716 w 216335"/>
                <a:gd name="connsiteY6" fmla="*/ 14729 h 277630"/>
                <a:gd name="connsiteX7" fmla="*/ 145811 w 216335"/>
                <a:gd name="connsiteY7" fmla="*/ 667 h 277630"/>
                <a:gd name="connsiteX8" fmla="*/ 155186 w 216335"/>
                <a:gd name="connsiteY8" fmla="*/ 4273 h 277630"/>
                <a:gd name="connsiteX9" fmla="*/ 216842 w 216335"/>
                <a:gd name="connsiteY9" fmla="*/ 107032 h 277630"/>
                <a:gd name="connsiteX10" fmla="*/ 88843 w 216335"/>
                <a:gd name="connsiteY10" fmla="*/ 276855 h 277630"/>
                <a:gd name="connsiteX11" fmla="*/ 67931 w 216335"/>
                <a:gd name="connsiteY11" fmla="*/ 277937 h 27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335" h="277630">
                  <a:moveTo>
                    <a:pt x="67931" y="277937"/>
                  </a:moveTo>
                  <a:cubicBezTo>
                    <a:pt x="45937" y="278297"/>
                    <a:pt x="24664" y="273970"/>
                    <a:pt x="4833" y="264956"/>
                  </a:cubicBezTo>
                  <a:cubicBezTo>
                    <a:pt x="-575" y="262433"/>
                    <a:pt x="-1657" y="260630"/>
                    <a:pt x="2670" y="255942"/>
                  </a:cubicBezTo>
                  <a:cubicBezTo>
                    <a:pt x="13126" y="244044"/>
                    <a:pt x="13486" y="243683"/>
                    <a:pt x="28630" y="248371"/>
                  </a:cubicBezTo>
                  <a:cubicBezTo>
                    <a:pt x="101823" y="271086"/>
                    <a:pt x="178262" y="226016"/>
                    <a:pt x="191963" y="150659"/>
                  </a:cubicBezTo>
                  <a:cubicBezTo>
                    <a:pt x="200977" y="99460"/>
                    <a:pt x="183670" y="56914"/>
                    <a:pt x="142206" y="24464"/>
                  </a:cubicBezTo>
                  <a:cubicBezTo>
                    <a:pt x="138961" y="21940"/>
                    <a:pt x="133552" y="20137"/>
                    <a:pt x="135716" y="14729"/>
                  </a:cubicBezTo>
                  <a:cubicBezTo>
                    <a:pt x="137879" y="9320"/>
                    <a:pt x="140764" y="3552"/>
                    <a:pt x="145811" y="667"/>
                  </a:cubicBezTo>
                  <a:cubicBezTo>
                    <a:pt x="149417" y="-1496"/>
                    <a:pt x="152662" y="2109"/>
                    <a:pt x="155186" y="4273"/>
                  </a:cubicBezTo>
                  <a:cubicBezTo>
                    <a:pt x="189800" y="30233"/>
                    <a:pt x="210712" y="64125"/>
                    <a:pt x="216842" y="107032"/>
                  </a:cubicBezTo>
                  <a:cubicBezTo>
                    <a:pt x="228019" y="187797"/>
                    <a:pt x="172493" y="263514"/>
                    <a:pt x="88843" y="276855"/>
                  </a:cubicBezTo>
                  <a:cubicBezTo>
                    <a:pt x="81993" y="277576"/>
                    <a:pt x="74781" y="277576"/>
                    <a:pt x="67931" y="277937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82954AEB-49BC-40ED-B483-0F12D3A4CB7A}"/>
                </a:ext>
              </a:extLst>
            </p:cNvPr>
            <p:cNvSpPr/>
            <p:nvPr/>
          </p:nvSpPr>
          <p:spPr>
            <a:xfrm>
              <a:off x="7660892" y="3415434"/>
              <a:ext cx="133407" cy="263208"/>
            </a:xfrm>
            <a:custGeom>
              <a:avLst/>
              <a:gdLst>
                <a:gd name="connsiteX0" fmla="*/ 46 w 133406"/>
                <a:gd name="connsiteY0" fmla="*/ 150150 h 263207"/>
                <a:gd name="connsiteX1" fmla="*/ 123357 w 133406"/>
                <a:gd name="connsiteY1" fmla="*/ 1239 h 263207"/>
                <a:gd name="connsiteX2" fmla="*/ 134174 w 133406"/>
                <a:gd name="connsiteY2" fmla="*/ 2321 h 263207"/>
                <a:gd name="connsiteX3" fmla="*/ 131290 w 133406"/>
                <a:gd name="connsiteY3" fmla="*/ 12056 h 263207"/>
                <a:gd name="connsiteX4" fmla="*/ 113262 w 133406"/>
                <a:gd name="connsiteY4" fmla="*/ 28281 h 263207"/>
                <a:gd name="connsiteX5" fmla="*/ 58457 w 133406"/>
                <a:gd name="connsiteY5" fmla="*/ 238126 h 263207"/>
                <a:gd name="connsiteX6" fmla="*/ 56294 w 133406"/>
                <a:gd name="connsiteY6" fmla="*/ 263726 h 263207"/>
                <a:gd name="connsiteX7" fmla="*/ 47640 w 133406"/>
                <a:gd name="connsiteY7" fmla="*/ 260481 h 263207"/>
                <a:gd name="connsiteX8" fmla="*/ 46 w 133406"/>
                <a:gd name="connsiteY8" fmla="*/ 150150 h 2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06" h="263207">
                  <a:moveTo>
                    <a:pt x="46" y="150150"/>
                  </a:moveTo>
                  <a:cubicBezTo>
                    <a:pt x="-1756" y="81644"/>
                    <a:pt x="49082" y="15301"/>
                    <a:pt x="123357" y="1239"/>
                  </a:cubicBezTo>
                  <a:cubicBezTo>
                    <a:pt x="126963" y="518"/>
                    <a:pt x="131650" y="-1645"/>
                    <a:pt x="134174" y="2321"/>
                  </a:cubicBezTo>
                  <a:cubicBezTo>
                    <a:pt x="136338" y="5566"/>
                    <a:pt x="132732" y="8811"/>
                    <a:pt x="131290" y="12056"/>
                  </a:cubicBezTo>
                  <a:cubicBezTo>
                    <a:pt x="128045" y="20709"/>
                    <a:pt x="122276" y="25036"/>
                    <a:pt x="113262" y="28281"/>
                  </a:cubicBezTo>
                  <a:cubicBezTo>
                    <a:pt x="19877" y="59289"/>
                    <a:pt x="-5362" y="169980"/>
                    <a:pt x="58457" y="238126"/>
                  </a:cubicBezTo>
                  <a:cubicBezTo>
                    <a:pt x="64947" y="244977"/>
                    <a:pt x="63865" y="257957"/>
                    <a:pt x="56294" y="263726"/>
                  </a:cubicBezTo>
                  <a:cubicBezTo>
                    <a:pt x="51606" y="267331"/>
                    <a:pt x="49804" y="262644"/>
                    <a:pt x="47640" y="260481"/>
                  </a:cubicBezTo>
                  <a:cubicBezTo>
                    <a:pt x="15911" y="230915"/>
                    <a:pt x="46" y="193777"/>
                    <a:pt x="46" y="150150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43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EE35A42-E366-484D-AC7A-13EC07ED5290}"/>
              </a:ext>
            </a:extLst>
          </p:cNvPr>
          <p:cNvSpPr txBox="1"/>
          <p:nvPr/>
        </p:nvSpPr>
        <p:spPr>
          <a:xfrm>
            <a:off x="651099" y="1452461"/>
            <a:ext cx="244001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500" b="1" dirty="0">
                <a:solidFill>
                  <a:schemeClr val="accent2"/>
                </a:solidFill>
                <a:cs typeface="Arial" pitchFamily="34" charset="0"/>
              </a:rPr>
              <a:t>Modern  PowerPoint  Presentation</a:t>
            </a:r>
            <a:endParaRPr lang="ko-KR" altLang="en-US" sz="15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B895766-E267-45AD-A3CA-FF9C71AE2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96804"/>
              </p:ext>
            </p:extLst>
          </p:nvPr>
        </p:nvGraphicFramePr>
        <p:xfrm>
          <a:off x="3545887" y="1409962"/>
          <a:ext cx="1636764" cy="31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3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5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14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53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805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493B6E69-A92C-4EE4-A2A2-89C6A661E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48324"/>
              </p:ext>
            </p:extLst>
          </p:nvPr>
        </p:nvGraphicFramePr>
        <p:xfrm>
          <a:off x="6776504" y="1409962"/>
          <a:ext cx="1636764" cy="31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3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5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14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53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3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805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7A6FE086-22FD-4334-9397-E9F621898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54307"/>
              </p:ext>
            </p:extLst>
          </p:nvPr>
        </p:nvGraphicFramePr>
        <p:xfrm>
          <a:off x="5048440" y="1366737"/>
          <a:ext cx="1862274" cy="3266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5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6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123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338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1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230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230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230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834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834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75928" marR="75928" marT="37964" marB="379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5928" marR="75928" marT="37964" marB="37964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123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928" marR="75928" marT="37964" marB="37964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7C4DA1-9E79-4B0C-A118-798ACCF3B6D8}"/>
              </a:ext>
            </a:extLst>
          </p:cNvPr>
          <p:cNvSpPr txBox="1"/>
          <p:nvPr/>
        </p:nvSpPr>
        <p:spPr>
          <a:xfrm>
            <a:off x="651099" y="2070858"/>
            <a:ext cx="2440019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 </a:t>
            </a:r>
          </a:p>
        </p:txBody>
      </p:sp>
    </p:spTree>
    <p:extLst>
      <p:ext uri="{BB962C8B-B14F-4D97-AF65-F5344CB8AC3E}">
        <p14:creationId xmlns:p14="http://schemas.microsoft.com/office/powerpoint/2010/main" val="398374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9D3DDC9-926B-4A51-AAEE-B25B074752FD}"/>
              </a:ext>
            </a:extLst>
          </p:cNvPr>
          <p:cNvSpPr txBox="1"/>
          <p:nvPr/>
        </p:nvSpPr>
        <p:spPr>
          <a:xfrm>
            <a:off x="4550059" y="2133134"/>
            <a:ext cx="691921" cy="207749"/>
          </a:xfrm>
          <a:prstGeom prst="rect">
            <a:avLst/>
          </a:prstGeom>
          <a:noFill/>
        </p:spPr>
        <p:txBody>
          <a:bodyPr wrap="square" lIns="81000" tIns="34290" rIns="8100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4"/>
                </a:solidFill>
                <a:cs typeface="Arial" pitchFamily="34" charset="0"/>
              </a:rPr>
              <a:t>Contents </a:t>
            </a:r>
            <a:endParaRPr lang="ko-KR" altLang="en-US" sz="9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7642F1-570A-4287-8B0B-93E2DD5D11DC}"/>
              </a:ext>
            </a:extLst>
          </p:cNvPr>
          <p:cNvSpPr txBox="1"/>
          <p:nvPr/>
        </p:nvSpPr>
        <p:spPr>
          <a:xfrm>
            <a:off x="3838007" y="3057907"/>
            <a:ext cx="691921" cy="207749"/>
          </a:xfrm>
          <a:prstGeom prst="rect">
            <a:avLst/>
          </a:prstGeom>
          <a:noFill/>
        </p:spPr>
        <p:txBody>
          <a:bodyPr wrap="square" lIns="81000" tIns="34290" rIns="8100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3"/>
                </a:solidFill>
                <a:cs typeface="Arial" pitchFamily="34" charset="0"/>
              </a:rPr>
              <a:t>Contents </a:t>
            </a:r>
            <a:endParaRPr lang="ko-KR" altLang="en-US" sz="9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67318DF-62C0-4B0A-9469-D191214006CB}"/>
              </a:ext>
            </a:extLst>
          </p:cNvPr>
          <p:cNvSpPr txBox="1"/>
          <p:nvPr/>
        </p:nvSpPr>
        <p:spPr>
          <a:xfrm>
            <a:off x="4883867" y="3806116"/>
            <a:ext cx="691921" cy="207749"/>
          </a:xfrm>
          <a:prstGeom prst="rect">
            <a:avLst/>
          </a:prstGeom>
          <a:noFill/>
        </p:spPr>
        <p:txBody>
          <a:bodyPr wrap="square" lIns="81000" tIns="34290" rIns="8100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Contents </a:t>
            </a:r>
            <a:endParaRPr lang="ko-KR" altLang="en-US" sz="9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49A7E2E-BA67-45EB-89AB-DCF257AC7355}"/>
              </a:ext>
            </a:extLst>
          </p:cNvPr>
          <p:cNvGrpSpPr/>
          <p:nvPr/>
        </p:nvGrpSpPr>
        <p:grpSpPr>
          <a:xfrm>
            <a:off x="5828329" y="1683012"/>
            <a:ext cx="2699296" cy="1131080"/>
            <a:chOff x="3017859" y="4283314"/>
            <a:chExt cx="1249475" cy="1508106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B006407-8C4D-425A-9900-AAE65542F5CC}"/>
                </a:ext>
              </a:extLst>
            </p:cNvPr>
            <p:cNvSpPr txBox="1"/>
            <p:nvPr/>
          </p:nvSpPr>
          <p:spPr>
            <a:xfrm>
              <a:off x="3021856" y="4560313"/>
              <a:ext cx="1245478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95A8357-DF90-40BB-ADE1-A01D75BAEEE7}"/>
                </a:ext>
              </a:extLst>
            </p:cNvPr>
            <p:cNvSpPr txBox="1"/>
            <p:nvPr/>
          </p:nvSpPr>
          <p:spPr>
            <a:xfrm>
              <a:off x="3017859" y="4283314"/>
              <a:ext cx="12348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8955F27-31F3-46C2-A543-A268D296A834}"/>
              </a:ext>
            </a:extLst>
          </p:cNvPr>
          <p:cNvGrpSpPr/>
          <p:nvPr/>
        </p:nvGrpSpPr>
        <p:grpSpPr>
          <a:xfrm>
            <a:off x="697794" y="2607783"/>
            <a:ext cx="2654336" cy="1269578"/>
            <a:chOff x="3017859" y="4283314"/>
            <a:chExt cx="1249475" cy="1692771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4B7BF87-C282-4E26-A71C-F743B94EBF3E}"/>
                </a:ext>
              </a:extLst>
            </p:cNvPr>
            <p:cNvSpPr txBox="1"/>
            <p:nvPr/>
          </p:nvSpPr>
          <p:spPr>
            <a:xfrm>
              <a:off x="3021856" y="4560313"/>
              <a:ext cx="124547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05BA4DE-5725-47C7-9A97-A013037C7378}"/>
                </a:ext>
              </a:extLst>
            </p:cNvPr>
            <p:cNvSpPr txBox="1"/>
            <p:nvPr/>
          </p:nvSpPr>
          <p:spPr>
            <a:xfrm>
              <a:off x="3017859" y="4283314"/>
              <a:ext cx="12348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39624C5-323A-4EDD-A1DC-D7A5B89FF7B3}"/>
              </a:ext>
            </a:extLst>
          </p:cNvPr>
          <p:cNvGrpSpPr/>
          <p:nvPr/>
        </p:nvGrpSpPr>
        <p:grpSpPr>
          <a:xfrm>
            <a:off x="5828329" y="3363784"/>
            <a:ext cx="2699296" cy="1131080"/>
            <a:chOff x="3017859" y="4283314"/>
            <a:chExt cx="1249475" cy="1508106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0B06D03-9CAA-491B-9CAB-7FC7E1D0D9D7}"/>
                </a:ext>
              </a:extLst>
            </p:cNvPr>
            <p:cNvSpPr txBox="1"/>
            <p:nvPr/>
          </p:nvSpPr>
          <p:spPr>
            <a:xfrm>
              <a:off x="3021856" y="4560313"/>
              <a:ext cx="1245478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1D80FE5-7537-4BE1-9805-EBCB1E9BD5B2}"/>
                </a:ext>
              </a:extLst>
            </p:cNvPr>
            <p:cNvSpPr txBox="1"/>
            <p:nvPr/>
          </p:nvSpPr>
          <p:spPr>
            <a:xfrm>
              <a:off x="3017859" y="4283314"/>
              <a:ext cx="123489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="" xmlns:a16="http://schemas.microsoft.com/office/drawing/2014/main" id="{CA5D289F-C213-468A-A612-2320299139DC}"/>
              </a:ext>
            </a:extLst>
          </p:cNvPr>
          <p:cNvSpPr/>
          <p:nvPr/>
        </p:nvSpPr>
        <p:spPr>
          <a:xfrm rot="2700000">
            <a:off x="4532009" y="3742406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Rectangle 36">
            <a:extLst>
              <a:ext uri="{FF2B5EF4-FFF2-40B4-BE49-F238E27FC236}">
                <a16:creationId xmlns="" xmlns:a16="http://schemas.microsoft.com/office/drawing/2014/main" id="{FA0E8C53-8A03-4B33-81E6-93D9AA177471}"/>
              </a:ext>
            </a:extLst>
          </p:cNvPr>
          <p:cNvSpPr/>
          <p:nvPr/>
        </p:nvSpPr>
        <p:spPr>
          <a:xfrm>
            <a:off x="4765989" y="2890710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21">
            <a:extLst>
              <a:ext uri="{FF2B5EF4-FFF2-40B4-BE49-F238E27FC236}">
                <a16:creationId xmlns="" xmlns:a16="http://schemas.microsoft.com/office/drawing/2014/main" id="{93233FD9-22E7-428D-BD9B-66226DF6E9CE}"/>
              </a:ext>
            </a:extLst>
          </p:cNvPr>
          <p:cNvSpPr>
            <a:spLocks noChangeAspect="1"/>
          </p:cNvSpPr>
          <p:nvPr/>
        </p:nvSpPr>
        <p:spPr>
          <a:xfrm>
            <a:off x="4087298" y="2223445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646A8B4-DDE0-430F-8036-09D1ADF3DB0C}"/>
              </a:ext>
            </a:extLst>
          </p:cNvPr>
          <p:cNvGrpSpPr/>
          <p:nvPr/>
        </p:nvGrpSpPr>
        <p:grpSpPr>
          <a:xfrm>
            <a:off x="3653445" y="887017"/>
            <a:ext cx="1824274" cy="3636801"/>
            <a:chOff x="3434589" y="973514"/>
            <a:chExt cx="2310951" cy="4607022"/>
          </a:xfrm>
        </p:grpSpPr>
        <p:sp>
          <p:nvSpPr>
            <p:cNvPr id="19" name="Block Arc 18">
              <a:extLst>
                <a:ext uri="{FF2B5EF4-FFF2-40B4-BE49-F238E27FC236}">
                  <a16:creationId xmlns="" xmlns:a16="http://schemas.microsoft.com/office/drawing/2014/main" id="{C2E30584-9534-4E53-8B21-4E6E10BF3EFF}"/>
                </a:ext>
              </a:extLst>
            </p:cNvPr>
            <p:cNvSpPr/>
            <p:nvPr/>
          </p:nvSpPr>
          <p:spPr>
            <a:xfrm rot="6300000">
              <a:off x="3793217" y="973514"/>
              <a:ext cx="1483887" cy="1483887"/>
            </a:xfrm>
            <a:prstGeom prst="blockArc">
              <a:avLst>
                <a:gd name="adj1" fmla="val 18220756"/>
                <a:gd name="adj2" fmla="val 7"/>
                <a:gd name="adj3" fmla="val 2045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AA335C3E-37F6-47AA-B035-B6C6DE6DEFDD}"/>
                </a:ext>
              </a:extLst>
            </p:cNvPr>
            <p:cNvSpPr/>
            <p:nvPr/>
          </p:nvSpPr>
          <p:spPr>
            <a:xfrm rot="2937747">
              <a:off x="5001671" y="1800156"/>
              <a:ext cx="302800" cy="3905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E3CA96D7-6AFE-4BE3-B516-C121D208571C}"/>
                </a:ext>
              </a:extLst>
            </p:cNvPr>
            <p:cNvGrpSpPr/>
            <p:nvPr/>
          </p:nvGrpSpPr>
          <p:grpSpPr>
            <a:xfrm>
              <a:off x="3434589" y="2089204"/>
              <a:ext cx="2144221" cy="3491332"/>
              <a:chOff x="3434589" y="2089204"/>
              <a:chExt cx="2144221" cy="349133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754FFA10-3F85-4189-A5CD-379A9909AF50}"/>
                  </a:ext>
                </a:extLst>
              </p:cNvPr>
              <p:cNvGrpSpPr/>
              <p:nvPr/>
            </p:nvGrpSpPr>
            <p:grpSpPr>
              <a:xfrm rot="17100000">
                <a:off x="3888111" y="4065663"/>
                <a:ext cx="1483887" cy="1483887"/>
                <a:chOff x="1626729" y="2060848"/>
                <a:chExt cx="1483887" cy="1483887"/>
              </a:xfrm>
            </p:grpSpPr>
            <p:sp>
              <p:nvSpPr>
                <p:cNvPr id="35" name="Block Arc 34">
                  <a:extLst>
                    <a:ext uri="{FF2B5EF4-FFF2-40B4-BE49-F238E27FC236}">
                      <a16:creationId xmlns="" xmlns:a16="http://schemas.microsoft.com/office/drawing/2014/main" id="{7DA2BD3C-A4FA-4C98-A4C2-D63C9659BCC3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6557"/>
                    <a:gd name="adj3" fmla="val 2044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Block Arc 35">
                  <a:extLst>
                    <a:ext uri="{FF2B5EF4-FFF2-40B4-BE49-F238E27FC236}">
                      <a16:creationId xmlns="" xmlns:a16="http://schemas.microsoft.com/office/drawing/2014/main" id="{C401D1F5-429A-4698-8361-52C5706EFF8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Block Arc 36">
                  <a:extLst>
                    <a:ext uri="{FF2B5EF4-FFF2-40B4-BE49-F238E27FC236}">
                      <a16:creationId xmlns="" xmlns:a16="http://schemas.microsoft.com/office/drawing/2014/main" id="{D09D6B46-76B2-42E2-A7E4-2EF9C7B178C8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1376"/>
                    <a:gd name="adj3" fmla="val 2050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id="{E56FED28-C4C4-4D3A-AF6C-894430C41292}"/>
                  </a:ext>
                </a:extLst>
              </p:cNvPr>
              <p:cNvGrpSpPr/>
              <p:nvPr/>
            </p:nvGrpSpPr>
            <p:grpSpPr>
              <a:xfrm rot="6300000">
                <a:off x="3496163" y="3497890"/>
                <a:ext cx="2671989" cy="1493304"/>
                <a:chOff x="1626728" y="2060848"/>
                <a:chExt cx="2671989" cy="1493304"/>
              </a:xfrm>
            </p:grpSpPr>
            <p:sp>
              <p:nvSpPr>
                <p:cNvPr id="30" name="Block Arc 29">
                  <a:extLst>
                    <a:ext uri="{FF2B5EF4-FFF2-40B4-BE49-F238E27FC236}">
                      <a16:creationId xmlns="" xmlns:a16="http://schemas.microsoft.com/office/drawing/2014/main" id="{35132A38-34CB-4418-81C6-147DF25CE646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6557"/>
                    <a:gd name="adj3" fmla="val 2044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Block Arc 30">
                  <a:extLst>
                    <a:ext uri="{FF2B5EF4-FFF2-40B4-BE49-F238E27FC236}">
                      <a16:creationId xmlns="" xmlns:a16="http://schemas.microsoft.com/office/drawing/2014/main" id="{6138E535-50CC-4E4A-B49D-B8E6E2AD6FB4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lock Arc 31">
                  <a:extLst>
                    <a:ext uri="{FF2B5EF4-FFF2-40B4-BE49-F238E27FC236}">
                      <a16:creationId xmlns="" xmlns:a16="http://schemas.microsoft.com/office/drawing/2014/main" id="{D5CA36D9-7854-4333-8053-818B8E076C9E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1376"/>
                    <a:gd name="adj3" fmla="val 2050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Block Arc 32">
                  <a:extLst>
                    <a:ext uri="{FF2B5EF4-FFF2-40B4-BE49-F238E27FC236}">
                      <a16:creationId xmlns="" xmlns:a16="http://schemas.microsoft.com/office/drawing/2014/main" id="{2E609073-C2AD-4C70-B96C-1B37C397AACB}"/>
                    </a:ext>
                  </a:extLst>
                </p:cNvPr>
                <p:cNvSpPr/>
                <p:nvPr/>
              </p:nvSpPr>
              <p:spPr>
                <a:xfrm flipH="1" flipV="1">
                  <a:off x="1626728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9398"/>
                    <a:gd name="adj3" fmla="val 2042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Block Arc 33">
                  <a:extLst>
                    <a:ext uri="{FF2B5EF4-FFF2-40B4-BE49-F238E27FC236}">
                      <a16:creationId xmlns="" xmlns:a16="http://schemas.microsoft.com/office/drawing/2014/main" id="{1526B810-F389-42C4-9F02-6CD4E3F496F9}"/>
                    </a:ext>
                  </a:extLst>
                </p:cNvPr>
                <p:cNvSpPr/>
                <p:nvPr/>
              </p:nvSpPr>
              <p:spPr>
                <a:xfrm>
                  <a:off x="2814830" y="2070265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="" xmlns:a16="http://schemas.microsoft.com/office/drawing/2014/main" id="{22CF7EE7-80F6-4F6E-B96C-E75718C44867}"/>
                  </a:ext>
                </a:extLst>
              </p:cNvPr>
              <p:cNvGrpSpPr/>
              <p:nvPr/>
            </p:nvGrpSpPr>
            <p:grpSpPr>
              <a:xfrm rot="17100000">
                <a:off x="3434589" y="2089204"/>
                <a:ext cx="1483888" cy="1483887"/>
                <a:chOff x="1626728" y="2060848"/>
                <a:chExt cx="1483888" cy="1483887"/>
              </a:xfrm>
            </p:grpSpPr>
            <p:sp>
              <p:nvSpPr>
                <p:cNvPr id="26" name="Block Arc 25">
                  <a:extLst>
                    <a:ext uri="{FF2B5EF4-FFF2-40B4-BE49-F238E27FC236}">
                      <a16:creationId xmlns="" xmlns:a16="http://schemas.microsoft.com/office/drawing/2014/main" id="{DB0BB5C3-C0CB-41B3-AD5A-64C215CB90C5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6557"/>
                    <a:gd name="adj3" fmla="val 20441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26">
                  <a:extLst>
                    <a:ext uri="{FF2B5EF4-FFF2-40B4-BE49-F238E27FC236}">
                      <a16:creationId xmlns="" xmlns:a16="http://schemas.microsoft.com/office/drawing/2014/main" id="{A6EC867A-BD5F-4B6D-9F15-2C2FE0971068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"/>
                    <a:gd name="adj3" fmla="val 20459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27">
                  <a:extLst>
                    <a:ext uri="{FF2B5EF4-FFF2-40B4-BE49-F238E27FC236}">
                      <a16:creationId xmlns="" xmlns:a16="http://schemas.microsoft.com/office/drawing/2014/main" id="{820117BE-45F9-478B-B548-1F74CCDCA421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1376"/>
                    <a:gd name="adj3" fmla="val 20509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Block Arc 28">
                  <a:extLst>
                    <a:ext uri="{FF2B5EF4-FFF2-40B4-BE49-F238E27FC236}">
                      <a16:creationId xmlns="" xmlns:a16="http://schemas.microsoft.com/office/drawing/2014/main" id="{E173F36C-0A2D-4D86-9977-C6C1015A4319}"/>
                    </a:ext>
                  </a:extLst>
                </p:cNvPr>
                <p:cNvSpPr/>
                <p:nvPr/>
              </p:nvSpPr>
              <p:spPr>
                <a:xfrm flipH="1" flipV="1">
                  <a:off x="1626728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9398"/>
                    <a:gd name="adj3" fmla="val 20423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2" name="Isosceles Triangle 21">
              <a:extLst>
                <a:ext uri="{FF2B5EF4-FFF2-40B4-BE49-F238E27FC236}">
                  <a16:creationId xmlns="" xmlns:a16="http://schemas.microsoft.com/office/drawing/2014/main" id="{175DDB30-74EF-47B0-8B47-D509B45EFD7D}"/>
                </a:ext>
              </a:extLst>
            </p:cNvPr>
            <p:cNvSpPr/>
            <p:nvPr/>
          </p:nvSpPr>
          <p:spPr>
            <a:xfrm rot="2725174">
              <a:off x="5247156" y="1430330"/>
              <a:ext cx="535302" cy="4614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7532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0597" y="3440109"/>
            <a:ext cx="1152127" cy="1272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7201172" y="2067646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91F2D58-7B4C-468C-ABAF-77ED840F60A4}"/>
              </a:ext>
            </a:extLst>
          </p:cNvPr>
          <p:cNvCxnSpPr/>
          <p:nvPr/>
        </p:nvCxnSpPr>
        <p:spPr>
          <a:xfrm>
            <a:off x="1242816" y="3008109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9A3B476-166A-4AFE-9BD9-DFDA8F10A0FA}"/>
              </a:ext>
            </a:extLst>
          </p:cNvPr>
          <p:cNvCxnSpPr/>
          <p:nvPr/>
        </p:nvCxnSpPr>
        <p:spPr>
          <a:xfrm>
            <a:off x="1225898" y="1719808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2555776" y="1668097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2555776" y="3056718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3779912" y="164780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3768130" y="300222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5076056" y="164780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5064274" y="3002220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7668344" y="1635646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7668344" y="2990066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2B4DCA7-EDA6-4DF1-A92B-99ACF700AEF4}"/>
              </a:ext>
            </a:extLst>
          </p:cNvPr>
          <p:cNvSpPr txBox="1"/>
          <p:nvPr/>
        </p:nvSpPr>
        <p:spPr>
          <a:xfrm>
            <a:off x="540749" y="3422066"/>
            <a:ext cx="1411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4D46B5B-1108-40FF-BED6-F84FE2FE1DA9}"/>
              </a:ext>
            </a:extLst>
          </p:cNvPr>
          <p:cNvSpPr txBox="1"/>
          <p:nvPr/>
        </p:nvSpPr>
        <p:spPr>
          <a:xfrm>
            <a:off x="670598" y="3645389"/>
            <a:ext cx="11521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6379790" y="1647799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23B17383-0FA1-4033-9369-AF60133440D9}"/>
              </a:ext>
            </a:extLst>
          </p:cNvPr>
          <p:cNvCxnSpPr/>
          <p:nvPr/>
        </p:nvCxnSpPr>
        <p:spPr>
          <a:xfrm>
            <a:off x="6368008" y="3002219"/>
            <a:ext cx="0" cy="432000"/>
          </a:xfrm>
          <a:prstGeom prst="line">
            <a:avLst/>
          </a:prstGeom>
          <a:ln w="666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5875734" y="2079799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4572000" y="2079800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3275856" y="2093531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Donut 40">
            <a:extLst>
              <a:ext uri="{FF2B5EF4-FFF2-40B4-BE49-F238E27FC236}">
                <a16:creationId xmlns:a16="http://schemas.microsoft.com/office/drawing/2014/main" xmlns="" id="{4FA71A5D-FC80-4051-8DAB-42986D70F4FB}"/>
              </a:ext>
            </a:extLst>
          </p:cNvPr>
          <p:cNvSpPr/>
          <p:nvPr/>
        </p:nvSpPr>
        <p:spPr>
          <a:xfrm>
            <a:off x="2051720" y="2090629"/>
            <a:ext cx="1368152" cy="966089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7070" y="559865"/>
                </a:moveTo>
                <a:lnTo>
                  <a:pt x="63532" y="630000"/>
                </a:lnTo>
                <a:lnTo>
                  <a:pt x="7070" y="700135"/>
                </a:lnTo>
                <a:cubicBezTo>
                  <a:pt x="1323" y="677348"/>
                  <a:pt x="0" y="653828"/>
                  <a:pt x="0" y="630000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3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5" y="1260000"/>
                  <a:pt x="630000" y="1260000"/>
                </a:cubicBezTo>
                <a:cubicBezTo>
                  <a:pt x="398160" y="1260000"/>
                  <a:pt x="195569" y="1134769"/>
                  <a:pt x="88435" y="946940"/>
                </a:cubicBezTo>
                <a:lnTo>
                  <a:pt x="224630" y="777762"/>
                </a:lnTo>
                <a:cubicBezTo>
                  <a:pt x="283670" y="944378"/>
                  <a:pt x="442988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8"/>
                </a:cubicBezTo>
                <a:lnTo>
                  <a:pt x="88435" y="313060"/>
                </a:lnTo>
                <a:cubicBezTo>
                  <a:pt x="195570" y="125231"/>
                  <a:pt x="398160" y="0"/>
                  <a:pt x="6300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27">
            <a:extLst>
              <a:ext uri="{FF2B5EF4-FFF2-40B4-BE49-F238E27FC236}">
                <a16:creationId xmlns:a16="http://schemas.microsoft.com/office/drawing/2014/main" xmlns="" id="{00E3C22E-A7E3-41C8-88A3-0BEB40BD8D76}"/>
              </a:ext>
            </a:extLst>
          </p:cNvPr>
          <p:cNvSpPr/>
          <p:nvPr/>
        </p:nvSpPr>
        <p:spPr>
          <a:xfrm>
            <a:off x="755576" y="2100097"/>
            <a:ext cx="1368152" cy="959523"/>
          </a:xfrm>
          <a:custGeom>
            <a:avLst/>
            <a:gdLst/>
            <a:ahLst/>
            <a:cxnLst/>
            <a:rect l="l" t="t" r="r" b="b"/>
            <a:pathLst>
              <a:path w="1824052" h="1260000">
                <a:moveTo>
                  <a:pt x="630000" y="197051"/>
                </a:moveTo>
                <a:cubicBezTo>
                  <a:pt x="390889" y="197051"/>
                  <a:pt x="197051" y="390889"/>
                  <a:pt x="197051" y="630000"/>
                </a:cubicBezTo>
                <a:cubicBezTo>
                  <a:pt x="197051" y="869111"/>
                  <a:pt x="390889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lose/>
                <a:moveTo>
                  <a:pt x="630000" y="0"/>
                </a:moveTo>
                <a:cubicBezTo>
                  <a:pt x="948367" y="0"/>
                  <a:pt x="1211578" y="236152"/>
                  <a:pt x="1251252" y="543226"/>
                </a:cubicBezTo>
                <a:lnTo>
                  <a:pt x="1571198" y="543226"/>
                </a:lnTo>
                <a:lnTo>
                  <a:pt x="1445980" y="387684"/>
                </a:lnTo>
                <a:lnTo>
                  <a:pt x="1628978" y="387684"/>
                </a:lnTo>
                <a:lnTo>
                  <a:pt x="1824052" y="630000"/>
                </a:lnTo>
                <a:lnTo>
                  <a:pt x="1628978" y="872316"/>
                </a:lnTo>
                <a:lnTo>
                  <a:pt x="1445980" y="872316"/>
                </a:lnTo>
                <a:lnTo>
                  <a:pt x="1566003" y="723226"/>
                </a:lnTo>
                <a:lnTo>
                  <a:pt x="1250602" y="723226"/>
                </a:lnTo>
                <a:cubicBezTo>
                  <a:pt x="1207884" y="1027148"/>
                  <a:pt x="946134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70" y="2401264"/>
            <a:ext cx="395287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38" y="2401264"/>
            <a:ext cx="402358" cy="33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88" y="2379486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87" y="2467939"/>
            <a:ext cx="338137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75" y="2379486"/>
            <a:ext cx="338137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16" y="2576577"/>
            <a:ext cx="169068" cy="11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26" y="2389879"/>
            <a:ext cx="46541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19" y="1719984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89968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49" y="1668097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30" y="1652964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14" y="1647799"/>
            <a:ext cx="30003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5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sp>
        <p:nvSpPr>
          <p:cNvPr id="16" name="Donut 52">
            <a:extLst>
              <a:ext uri="{FF2B5EF4-FFF2-40B4-BE49-F238E27FC236}">
                <a16:creationId xmlns:a16="http://schemas.microsoft.com/office/drawing/2014/main" xmlns="" id="{BD7F60AD-438D-4110-9C7D-A76AA01E0784}"/>
              </a:ext>
            </a:extLst>
          </p:cNvPr>
          <p:cNvSpPr/>
          <p:nvPr/>
        </p:nvSpPr>
        <p:spPr>
          <a:xfrm>
            <a:off x="9751851" y="2839546"/>
            <a:ext cx="1360804" cy="1360804"/>
          </a:xfrm>
          <a:custGeom>
            <a:avLst/>
            <a:gdLst/>
            <a:ahLst/>
            <a:cxnLst/>
            <a:rect l="l" t="t" r="r" b="b"/>
            <a:pathLst>
              <a:path w="1260000" h="1260000">
                <a:moveTo>
                  <a:pt x="7071" y="559864"/>
                </a:moveTo>
                <a:lnTo>
                  <a:pt x="63530" y="629997"/>
                </a:lnTo>
                <a:lnTo>
                  <a:pt x="7070" y="700131"/>
                </a:lnTo>
                <a:cubicBezTo>
                  <a:pt x="1323" y="677344"/>
                  <a:pt x="0" y="653827"/>
                  <a:pt x="0" y="630000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398159" y="1260000"/>
                  <a:pt x="195567" y="1134767"/>
                  <a:pt x="88433" y="946937"/>
                </a:cubicBezTo>
                <a:lnTo>
                  <a:pt x="224629" y="777758"/>
                </a:lnTo>
                <a:cubicBezTo>
                  <a:pt x="283667" y="944376"/>
                  <a:pt x="442987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7"/>
                </a:cubicBezTo>
                <a:lnTo>
                  <a:pt x="88435" y="313059"/>
                </a:lnTo>
                <a:cubicBezTo>
                  <a:pt x="195570" y="125231"/>
                  <a:pt x="398161" y="0"/>
                  <a:pt x="63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EE009E8-C15A-4470-9DDC-46619D013B39}"/>
              </a:ext>
            </a:extLst>
          </p:cNvPr>
          <p:cNvCxnSpPr/>
          <p:nvPr/>
        </p:nvCxnSpPr>
        <p:spPr>
          <a:xfrm>
            <a:off x="10450855" y="4267111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FD5BA895-9735-4BCB-B879-11B0D3CEA941}"/>
              </a:ext>
            </a:extLst>
          </p:cNvPr>
          <p:cNvCxnSpPr/>
          <p:nvPr/>
        </p:nvCxnSpPr>
        <p:spPr>
          <a:xfrm>
            <a:off x="10450855" y="2348447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B6BB1AAE-B1C4-4E8E-8C2F-8A6EF58D92CD}"/>
              </a:ext>
            </a:extLst>
          </p:cNvPr>
          <p:cNvSpPr>
            <a:spLocks noChangeAspect="1"/>
          </p:cNvSpPr>
          <p:nvPr/>
        </p:nvSpPr>
        <p:spPr>
          <a:xfrm>
            <a:off x="10237799" y="3301507"/>
            <a:ext cx="426112" cy="4296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Freeform 7"/>
          <p:cNvSpPr>
            <a:spLocks/>
          </p:cNvSpPr>
          <p:nvPr/>
        </p:nvSpPr>
        <p:spPr bwMode="auto">
          <a:xfrm>
            <a:off x="588616" y="1988383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1F46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7"/>
          <p:cNvSpPr>
            <a:spLocks/>
          </p:cNvSpPr>
          <p:nvPr/>
        </p:nvSpPr>
        <p:spPr bwMode="auto">
          <a:xfrm flipV="1">
            <a:off x="588616" y="2743173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7"/>
          <p:cNvSpPr>
            <a:spLocks/>
          </p:cNvSpPr>
          <p:nvPr/>
        </p:nvSpPr>
        <p:spPr bwMode="auto">
          <a:xfrm>
            <a:off x="2532832" y="1971052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Freeform 7"/>
          <p:cNvSpPr>
            <a:spLocks/>
          </p:cNvSpPr>
          <p:nvPr/>
        </p:nvSpPr>
        <p:spPr bwMode="auto">
          <a:xfrm flipV="1">
            <a:off x="2532832" y="2725842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2" name="Freeform 7"/>
          <p:cNvSpPr>
            <a:spLocks/>
          </p:cNvSpPr>
          <p:nvPr/>
        </p:nvSpPr>
        <p:spPr bwMode="auto">
          <a:xfrm>
            <a:off x="4477048" y="1923678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1F46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7"/>
          <p:cNvSpPr>
            <a:spLocks/>
          </p:cNvSpPr>
          <p:nvPr/>
        </p:nvSpPr>
        <p:spPr bwMode="auto">
          <a:xfrm flipV="1">
            <a:off x="4477048" y="2678468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Freeform 7"/>
          <p:cNvSpPr>
            <a:spLocks/>
          </p:cNvSpPr>
          <p:nvPr/>
        </p:nvSpPr>
        <p:spPr bwMode="auto">
          <a:xfrm>
            <a:off x="6516216" y="1937371"/>
            <a:ext cx="1607120" cy="75479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Freeform 7"/>
          <p:cNvSpPr>
            <a:spLocks/>
          </p:cNvSpPr>
          <p:nvPr/>
        </p:nvSpPr>
        <p:spPr bwMode="auto">
          <a:xfrm flipV="1">
            <a:off x="6516216" y="2692161"/>
            <a:ext cx="1607120" cy="836689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8" grpId="0" animBg="1"/>
      <p:bldP spid="59" grpId="0" animBg="1"/>
      <p:bldP spid="62" grpId="0" animBg="1"/>
      <p:bldP spid="78" grpId="0" animBg="1"/>
      <p:bldP spid="97" grpId="0" animBg="1"/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sp>
        <p:nvSpPr>
          <p:cNvPr id="16" name="Donut 52">
            <a:extLst>
              <a:ext uri="{FF2B5EF4-FFF2-40B4-BE49-F238E27FC236}">
                <a16:creationId xmlns:a16="http://schemas.microsoft.com/office/drawing/2014/main" xmlns="" id="{BD7F60AD-438D-4110-9C7D-A76AA01E0784}"/>
              </a:ext>
            </a:extLst>
          </p:cNvPr>
          <p:cNvSpPr/>
          <p:nvPr/>
        </p:nvSpPr>
        <p:spPr>
          <a:xfrm>
            <a:off x="9751851" y="2839546"/>
            <a:ext cx="1360804" cy="1360804"/>
          </a:xfrm>
          <a:custGeom>
            <a:avLst/>
            <a:gdLst/>
            <a:ahLst/>
            <a:cxnLst/>
            <a:rect l="l" t="t" r="r" b="b"/>
            <a:pathLst>
              <a:path w="1260000" h="1260000">
                <a:moveTo>
                  <a:pt x="7071" y="559864"/>
                </a:moveTo>
                <a:lnTo>
                  <a:pt x="63530" y="629997"/>
                </a:lnTo>
                <a:lnTo>
                  <a:pt x="7070" y="700131"/>
                </a:lnTo>
                <a:cubicBezTo>
                  <a:pt x="1323" y="677344"/>
                  <a:pt x="0" y="653827"/>
                  <a:pt x="0" y="630000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398159" y="1260000"/>
                  <a:pt x="195567" y="1134767"/>
                  <a:pt x="88433" y="946937"/>
                </a:cubicBezTo>
                <a:lnTo>
                  <a:pt x="224629" y="777758"/>
                </a:lnTo>
                <a:cubicBezTo>
                  <a:pt x="283667" y="944376"/>
                  <a:pt x="442987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7"/>
                </a:cubicBezTo>
                <a:lnTo>
                  <a:pt x="88435" y="313059"/>
                </a:lnTo>
                <a:cubicBezTo>
                  <a:pt x="195570" y="125231"/>
                  <a:pt x="398161" y="0"/>
                  <a:pt x="63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EE009E8-C15A-4470-9DDC-46619D013B39}"/>
              </a:ext>
            </a:extLst>
          </p:cNvPr>
          <p:cNvCxnSpPr/>
          <p:nvPr/>
        </p:nvCxnSpPr>
        <p:spPr>
          <a:xfrm>
            <a:off x="10450855" y="4267111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FD5BA895-9735-4BCB-B879-11B0D3CEA941}"/>
              </a:ext>
            </a:extLst>
          </p:cNvPr>
          <p:cNvCxnSpPr/>
          <p:nvPr/>
        </p:nvCxnSpPr>
        <p:spPr>
          <a:xfrm>
            <a:off x="10450855" y="2348447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B6BB1AAE-B1C4-4E8E-8C2F-8A6EF58D92CD}"/>
              </a:ext>
            </a:extLst>
          </p:cNvPr>
          <p:cNvSpPr>
            <a:spLocks noChangeAspect="1"/>
          </p:cNvSpPr>
          <p:nvPr/>
        </p:nvSpPr>
        <p:spPr>
          <a:xfrm>
            <a:off x="10237799" y="3301507"/>
            <a:ext cx="426112" cy="4296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17"/>
          <p:cNvSpPr/>
          <p:nvPr/>
        </p:nvSpPr>
        <p:spPr>
          <a:xfrm>
            <a:off x="801118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889350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977582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65814" y="1337468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Block Arc 6"/>
          <p:cNvSpPr/>
          <p:nvPr/>
        </p:nvSpPr>
        <p:spPr>
          <a:xfrm>
            <a:off x="1105854" y="1640621"/>
            <a:ext cx="321814" cy="324981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Left Arrow 1"/>
          <p:cNvSpPr>
            <a:spLocks noChangeAspect="1"/>
          </p:cNvSpPr>
          <p:nvPr/>
        </p:nvSpPr>
        <p:spPr>
          <a:xfrm>
            <a:off x="5263931" y="1628602"/>
            <a:ext cx="358589" cy="349018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7"/>
          <p:cNvSpPr/>
          <p:nvPr/>
        </p:nvSpPr>
        <p:spPr>
          <a:xfrm>
            <a:off x="7361507" y="1633161"/>
            <a:ext cx="339900" cy="3399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36"/>
          <p:cNvSpPr/>
          <p:nvPr/>
        </p:nvSpPr>
        <p:spPr>
          <a:xfrm>
            <a:off x="3187008" y="1662688"/>
            <a:ext cx="335971" cy="28084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1711218" y="1623111"/>
            <a:ext cx="1188000" cy="36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8"/>
          <p:cNvSpPr/>
          <p:nvPr/>
        </p:nvSpPr>
        <p:spPr>
          <a:xfrm>
            <a:off x="3820636" y="1623111"/>
            <a:ext cx="1188000" cy="36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06201" y="1623111"/>
            <a:ext cx="1188000" cy="36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11628" y="2484575"/>
            <a:ext cx="2987180" cy="3072844"/>
            <a:chOff x="539552" y="1375207"/>
            <a:chExt cx="3240360" cy="3333284"/>
          </a:xfrm>
        </p:grpSpPr>
        <p:sp>
          <p:nvSpPr>
            <p:cNvPr id="31" name="Right Arrow 30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Isosceles Triangle 8"/>
            <p:cNvSpPr/>
            <p:nvPr/>
          </p:nvSpPr>
          <p:spPr>
            <a:xfrm rot="16200000">
              <a:off x="2078167" y="2473294"/>
              <a:ext cx="275119" cy="328014"/>
            </a:xfrm>
            <a:custGeom>
              <a:avLst/>
              <a:gdLst/>
              <a:ahLst/>
              <a:cxnLst/>
              <a:rect l="l" t="t" r="r" b="b"/>
              <a:pathLst>
                <a:path w="2708011" h="322866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Oval 7"/>
            <p:cNvSpPr/>
            <p:nvPr/>
          </p:nvSpPr>
          <p:spPr>
            <a:xfrm>
              <a:off x="870921" y="3947853"/>
              <a:ext cx="316704" cy="31670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Rectangle 36"/>
            <p:cNvSpPr/>
            <p:nvPr/>
          </p:nvSpPr>
          <p:spPr>
            <a:xfrm>
              <a:off x="2607220" y="1735042"/>
              <a:ext cx="345062" cy="288444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Oval 21"/>
            <p:cNvSpPr>
              <a:spLocks noChangeAspect="1"/>
            </p:cNvSpPr>
            <p:nvPr/>
          </p:nvSpPr>
          <p:spPr>
            <a:xfrm>
              <a:off x="1460176" y="3180189"/>
              <a:ext cx="334893" cy="33769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614470" y="3473551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Contents C 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87724" y="4140748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Contents D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50" name="Chart 23">
            <a:extLst>
              <a:ext uri="{FF2B5EF4-FFF2-40B4-BE49-F238E27FC236}">
                <a16:creationId xmlns="" xmlns:a16="http://schemas.microsoft.com/office/drawing/2014/main" id="{30741E08-E653-40E4-9689-8AA747A0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515137"/>
              </p:ext>
            </p:extLst>
          </p:nvPr>
        </p:nvGraphicFramePr>
        <p:xfrm>
          <a:off x="6056079" y="248457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4691234" y="3793659"/>
            <a:ext cx="931286" cy="93128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막힌 원호 1">
            <a:extLst>
              <a:ext uri="{FF2B5EF4-FFF2-40B4-BE49-F238E27FC236}">
                <a16:creationId xmlns="" xmlns:a16="http://schemas.microsoft.com/office/drawing/2014/main" id="{79A68789-95A9-4632-B47E-13DE8ED91B22}"/>
              </a:ext>
            </a:extLst>
          </p:cNvPr>
          <p:cNvSpPr/>
          <p:nvPr/>
        </p:nvSpPr>
        <p:spPr>
          <a:xfrm>
            <a:off x="3346669" y="1673197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4" name="막힌 원호 48">
            <a:extLst>
              <a:ext uri="{FF2B5EF4-FFF2-40B4-BE49-F238E27FC236}">
                <a16:creationId xmlns="" xmlns:a16="http://schemas.microsoft.com/office/drawing/2014/main" id="{DEBEDFD8-2BCC-43B2-93EF-9A396BB7E8B6}"/>
              </a:ext>
            </a:extLst>
          </p:cNvPr>
          <p:cNvSpPr/>
          <p:nvPr/>
        </p:nvSpPr>
        <p:spPr>
          <a:xfrm rot="5400000">
            <a:off x="3517453" y="1673197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5" name="막힌 원호 49">
            <a:extLst>
              <a:ext uri="{FF2B5EF4-FFF2-40B4-BE49-F238E27FC236}">
                <a16:creationId xmlns="" xmlns:a16="http://schemas.microsoft.com/office/drawing/2014/main" id="{741C72C4-93ED-448B-865F-C9EE5F26747F}"/>
              </a:ext>
            </a:extLst>
          </p:cNvPr>
          <p:cNvSpPr/>
          <p:nvPr/>
        </p:nvSpPr>
        <p:spPr>
          <a:xfrm rot="10800000">
            <a:off x="3517454" y="1863249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6" name="막힌 원호 50">
            <a:extLst>
              <a:ext uri="{FF2B5EF4-FFF2-40B4-BE49-F238E27FC236}">
                <a16:creationId xmlns="" xmlns:a16="http://schemas.microsoft.com/office/drawing/2014/main" id="{B346BF32-896E-4388-816D-1096E03CD02B}"/>
              </a:ext>
            </a:extLst>
          </p:cNvPr>
          <p:cNvSpPr/>
          <p:nvPr/>
        </p:nvSpPr>
        <p:spPr>
          <a:xfrm rot="16200000">
            <a:off x="3346669" y="1863249"/>
            <a:ext cx="2268005" cy="2268005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423E989-E41D-407A-AAFE-81B6149829EA}"/>
              </a:ext>
            </a:extLst>
          </p:cNvPr>
          <p:cNvGrpSpPr/>
          <p:nvPr/>
        </p:nvGrpSpPr>
        <p:grpSpPr>
          <a:xfrm>
            <a:off x="6229096" y="1314800"/>
            <a:ext cx="2201138" cy="845132"/>
            <a:chOff x="994277" y="3861048"/>
            <a:chExt cx="2050360" cy="1126842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1B0F921-1147-4611-B294-306630A4D66A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Export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A62D6D6-A6FF-4F77-8375-50838931D537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F0AE3A1-A201-4BEB-B993-6E0295F688F7}"/>
              </a:ext>
            </a:extLst>
          </p:cNvPr>
          <p:cNvGrpSpPr/>
          <p:nvPr/>
        </p:nvGrpSpPr>
        <p:grpSpPr>
          <a:xfrm>
            <a:off x="6229096" y="3710875"/>
            <a:ext cx="2201138" cy="845132"/>
            <a:chOff x="994277" y="3861048"/>
            <a:chExt cx="2050360" cy="112684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577766A-8F85-4B37-8E4F-C58F2B4F7C5E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Import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E4CAEB3-13F2-44E1-8730-831E08709E30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882E50C-58E1-4F95-A0C0-49B38CE20A8D}"/>
              </a:ext>
            </a:extLst>
          </p:cNvPr>
          <p:cNvGrpSpPr/>
          <p:nvPr/>
        </p:nvGrpSpPr>
        <p:grpSpPr>
          <a:xfrm>
            <a:off x="722278" y="1314800"/>
            <a:ext cx="2201138" cy="845132"/>
            <a:chOff x="994277" y="3861048"/>
            <a:chExt cx="2050360" cy="1126842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0029EF8-C8DC-4A0D-B2A3-5AF52449095A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Origin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0180DC24-9E80-48AF-B935-C724117D39AD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AE26953-5601-4FF8-9B5C-A8F8D5A79A53}"/>
              </a:ext>
            </a:extLst>
          </p:cNvPr>
          <p:cNvGrpSpPr/>
          <p:nvPr/>
        </p:nvGrpSpPr>
        <p:grpSpPr>
          <a:xfrm>
            <a:off x="722278" y="3710875"/>
            <a:ext cx="2201138" cy="845132"/>
            <a:chOff x="994277" y="3861048"/>
            <a:chExt cx="2050360" cy="112684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340B380-EBC3-49D9-A4EE-56F1F66D8DA8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30777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t-EE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Distribution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7BD62C7-31F3-4844-BFF0-57AF24275413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61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Get a modern PowerPoint  Presentation that is beautifully designed.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24">
            <a:extLst>
              <a:ext uri="{FF2B5EF4-FFF2-40B4-BE49-F238E27FC236}">
                <a16:creationId xmlns="" xmlns:a16="http://schemas.microsoft.com/office/drawing/2014/main" id="{825FC336-5DA8-4A64-9708-466D48E8508D}"/>
              </a:ext>
            </a:extLst>
          </p:cNvPr>
          <p:cNvCxnSpPr/>
          <p:nvPr/>
        </p:nvCxnSpPr>
        <p:spPr>
          <a:xfrm flipV="1">
            <a:off x="3121134" y="3860806"/>
            <a:ext cx="486054" cy="152498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27">
            <a:extLst>
              <a:ext uri="{FF2B5EF4-FFF2-40B4-BE49-F238E27FC236}">
                <a16:creationId xmlns="" xmlns:a16="http://schemas.microsoft.com/office/drawing/2014/main" id="{43B139F6-2A6F-44B7-8302-5D225ACFEE33}"/>
              </a:ext>
            </a:extLst>
          </p:cNvPr>
          <p:cNvCxnSpPr/>
          <p:nvPr/>
        </p:nvCxnSpPr>
        <p:spPr>
          <a:xfrm>
            <a:off x="3060470" y="1950621"/>
            <a:ext cx="486054" cy="147626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4">
            <a:extLst>
              <a:ext uri="{FF2B5EF4-FFF2-40B4-BE49-F238E27FC236}">
                <a16:creationId xmlns="" xmlns:a16="http://schemas.microsoft.com/office/drawing/2014/main" id="{A2C251C4-D5C1-4DEF-B08D-C48AB3AB1E45}"/>
              </a:ext>
            </a:extLst>
          </p:cNvPr>
          <p:cNvCxnSpPr/>
          <p:nvPr/>
        </p:nvCxnSpPr>
        <p:spPr>
          <a:xfrm rot="10800000">
            <a:off x="5610202" y="3842300"/>
            <a:ext cx="478883" cy="147734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5">
            <a:extLst>
              <a:ext uri="{FF2B5EF4-FFF2-40B4-BE49-F238E27FC236}">
                <a16:creationId xmlns="" xmlns:a16="http://schemas.microsoft.com/office/drawing/2014/main" id="{72830958-2C9D-45F4-834C-1B8F81CC81AA}"/>
              </a:ext>
            </a:extLst>
          </p:cNvPr>
          <p:cNvCxnSpPr/>
          <p:nvPr/>
        </p:nvCxnSpPr>
        <p:spPr>
          <a:xfrm rot="10800000" flipV="1">
            <a:off x="5657035" y="1888827"/>
            <a:ext cx="432048" cy="147626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2EADD4A-5642-41A9-9CEE-5AEA3236620C}"/>
              </a:ext>
            </a:extLst>
          </p:cNvPr>
          <p:cNvSpPr txBox="1"/>
          <p:nvPr/>
        </p:nvSpPr>
        <p:spPr>
          <a:xfrm>
            <a:off x="3877218" y="2618670"/>
            <a:ext cx="14041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TITLE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4" name="Parallelogram 15">
            <a:extLst>
              <a:ext uri="{FF2B5EF4-FFF2-40B4-BE49-F238E27FC236}">
                <a16:creationId xmlns="" xmlns:a16="http://schemas.microsoft.com/office/drawing/2014/main" id="{1E9E4EB4-4ABD-4E48-826E-0635A00D3066}"/>
              </a:ext>
            </a:extLst>
          </p:cNvPr>
          <p:cNvSpPr/>
          <p:nvPr/>
        </p:nvSpPr>
        <p:spPr>
          <a:xfrm flipH="1">
            <a:off x="5180058" y="2095277"/>
            <a:ext cx="268254" cy="26825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30">
            <a:extLst>
              <a:ext uri="{FF2B5EF4-FFF2-40B4-BE49-F238E27FC236}">
                <a16:creationId xmlns="" xmlns:a16="http://schemas.microsoft.com/office/drawing/2014/main" id="{002B6D4D-597F-4F33-B064-D4587B4CC9BA}"/>
              </a:ext>
            </a:extLst>
          </p:cNvPr>
          <p:cNvSpPr/>
          <p:nvPr/>
        </p:nvSpPr>
        <p:spPr>
          <a:xfrm>
            <a:off x="5214827" y="3473014"/>
            <a:ext cx="237907" cy="23721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32">
            <a:extLst>
              <a:ext uri="{FF2B5EF4-FFF2-40B4-BE49-F238E27FC236}">
                <a16:creationId xmlns="" xmlns:a16="http://schemas.microsoft.com/office/drawing/2014/main" id="{6EBC055E-FC5A-456D-A734-B1C4AD78B812}"/>
              </a:ext>
            </a:extLst>
          </p:cNvPr>
          <p:cNvSpPr/>
          <p:nvPr/>
        </p:nvSpPr>
        <p:spPr>
          <a:xfrm>
            <a:off x="3683578" y="2121555"/>
            <a:ext cx="241978" cy="24197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="" xmlns:a16="http://schemas.microsoft.com/office/drawing/2014/main" id="{1CFC852E-3BB0-4762-8113-0647885E01E3}"/>
              </a:ext>
            </a:extLst>
          </p:cNvPr>
          <p:cNvSpPr/>
          <p:nvPr/>
        </p:nvSpPr>
        <p:spPr>
          <a:xfrm>
            <a:off x="3710821" y="3497055"/>
            <a:ext cx="238826" cy="2388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ctrTitle"/>
          </p:nvPr>
        </p:nvSpPr>
        <p:spPr>
          <a:xfrm flipH="1">
            <a:off x="834225" y="827975"/>
            <a:ext cx="17412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/>
              <a:t>SOMETIMES, REVIEWING CONCEPTS IS A GOOD IDEA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4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44975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</a:rPr>
              <a:t>Mercury </a:t>
            </a:r>
            <a:r>
              <a:rPr lang="es-ES" sz="1100" dirty="0" err="1">
                <a:solidFill>
                  <a:srgbClr val="FFFFFF"/>
                </a:solidFill>
              </a:rPr>
              <a:t>is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the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closest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planet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to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the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r>
              <a:rPr lang="es-ES" sz="1100" dirty="0" err="1">
                <a:solidFill>
                  <a:srgbClr val="FFFFFF"/>
                </a:solidFill>
              </a:rPr>
              <a:t>Sun</a:t>
            </a:r>
            <a:r>
              <a:rPr lang="es-ES" sz="1100" dirty="0">
                <a:solidFill>
                  <a:srgbClr val="FFFFFF"/>
                </a:solidFill>
              </a:rPr>
              <a:t>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177364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Venus has a beautiful name, but </a:t>
            </a:r>
            <a:r>
              <a:rPr lang="es-ES"/>
              <a:t>i</a:t>
            </a:r>
            <a:r>
              <a:rPr lang="es-ES" sz="1100">
                <a:solidFill>
                  <a:srgbClr val="FFFFFF"/>
                </a:solidFill>
              </a:rPr>
              <a:t>t’s terribly hot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7109772" y="1674263"/>
            <a:ext cx="1417500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</a:rPr>
              <a:t>Despite being red, Mars is a cold place, not hot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5" y="3684240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Yes, this is the ringed one. It’s a gas giant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77364" y="3684240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It’s the biggest planet in our Solar System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sz="1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51" name="Google Shape;451;p44"/>
          <p:cNvSpPr txBox="1">
            <a:spLocks noGrp="1"/>
          </p:cNvSpPr>
          <p:nvPr>
            <p:ph type="subTitle" idx="15"/>
          </p:nvPr>
        </p:nvSpPr>
        <p:spPr>
          <a:xfrm>
            <a:off x="7109772" y="3684240"/>
            <a:ext cx="1417500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</a:rPr>
              <a:t>Neptune is the f</a:t>
            </a:r>
            <a:r>
              <a:rPr lang="es-ES"/>
              <a:t>a</a:t>
            </a:r>
            <a:r>
              <a:rPr lang="es-ES" sz="1100">
                <a:solidFill>
                  <a:srgbClr val="FFFFFF"/>
                </a:solidFill>
              </a:rPr>
              <a:t>rthest planet </a:t>
            </a:r>
            <a:r>
              <a:rPr lang="es-ES"/>
              <a:t>from the Sun</a:t>
            </a:r>
            <a:endParaRPr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3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67544" y="627534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000" dirty="0" smtClean="0"/>
              <a:t>Origin</a:t>
            </a:r>
            <a:endParaRPr sz="4000" dirty="0"/>
          </a:p>
        </p:txBody>
      </p:sp>
      <p:sp>
        <p:nvSpPr>
          <p:cNvPr id="16" name="Donut 52">
            <a:extLst>
              <a:ext uri="{FF2B5EF4-FFF2-40B4-BE49-F238E27FC236}">
                <a16:creationId xmlns:a16="http://schemas.microsoft.com/office/drawing/2014/main" xmlns="" id="{BD7F60AD-438D-4110-9C7D-A76AA01E0784}"/>
              </a:ext>
            </a:extLst>
          </p:cNvPr>
          <p:cNvSpPr/>
          <p:nvPr/>
        </p:nvSpPr>
        <p:spPr>
          <a:xfrm>
            <a:off x="9751851" y="2839546"/>
            <a:ext cx="1360804" cy="1360804"/>
          </a:xfrm>
          <a:custGeom>
            <a:avLst/>
            <a:gdLst/>
            <a:ahLst/>
            <a:cxnLst/>
            <a:rect l="l" t="t" r="r" b="b"/>
            <a:pathLst>
              <a:path w="1260000" h="1260000">
                <a:moveTo>
                  <a:pt x="7071" y="559864"/>
                </a:moveTo>
                <a:lnTo>
                  <a:pt x="63530" y="629997"/>
                </a:lnTo>
                <a:lnTo>
                  <a:pt x="7070" y="700131"/>
                </a:lnTo>
                <a:cubicBezTo>
                  <a:pt x="1323" y="677344"/>
                  <a:pt x="0" y="653827"/>
                  <a:pt x="0" y="630000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398159" y="1260000"/>
                  <a:pt x="195567" y="1134767"/>
                  <a:pt x="88433" y="946937"/>
                </a:cubicBezTo>
                <a:lnTo>
                  <a:pt x="224629" y="777758"/>
                </a:lnTo>
                <a:cubicBezTo>
                  <a:pt x="283667" y="944376"/>
                  <a:pt x="442987" y="1062949"/>
                  <a:pt x="630000" y="1062949"/>
                </a:cubicBezTo>
                <a:cubicBezTo>
                  <a:pt x="869111" y="1062949"/>
                  <a:pt x="1062949" y="869111"/>
                  <a:pt x="1062949" y="630000"/>
                </a:cubicBezTo>
                <a:cubicBezTo>
                  <a:pt x="1062949" y="390889"/>
                  <a:pt x="869111" y="197051"/>
                  <a:pt x="630000" y="197051"/>
                </a:cubicBezTo>
                <a:cubicBezTo>
                  <a:pt x="442988" y="197051"/>
                  <a:pt x="283670" y="315622"/>
                  <a:pt x="224630" y="482237"/>
                </a:cubicBezTo>
                <a:lnTo>
                  <a:pt x="88435" y="313059"/>
                </a:lnTo>
                <a:cubicBezTo>
                  <a:pt x="195570" y="125231"/>
                  <a:pt x="398161" y="0"/>
                  <a:pt x="63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EE009E8-C15A-4470-9DDC-46619D013B39}"/>
              </a:ext>
            </a:extLst>
          </p:cNvPr>
          <p:cNvCxnSpPr/>
          <p:nvPr/>
        </p:nvCxnSpPr>
        <p:spPr>
          <a:xfrm>
            <a:off x="10450855" y="4267111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4A9E31A-AFC7-415B-A57A-B5AEA9E39E17}"/>
              </a:ext>
            </a:extLst>
          </p:cNvPr>
          <p:cNvGrpSpPr/>
          <p:nvPr/>
        </p:nvGrpSpPr>
        <p:grpSpPr>
          <a:xfrm>
            <a:off x="9751531" y="4772588"/>
            <a:ext cx="1411829" cy="1292663"/>
            <a:chOff x="6210997" y="1433695"/>
            <a:chExt cx="1457348" cy="9196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789C993-41E9-4F3C-A239-1930315A042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0DBF44D-F11B-4575-943F-9B09E806F5F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FD5BA895-9735-4BCB-B879-11B0D3CEA941}"/>
              </a:ext>
            </a:extLst>
          </p:cNvPr>
          <p:cNvCxnSpPr/>
          <p:nvPr/>
        </p:nvCxnSpPr>
        <p:spPr>
          <a:xfrm>
            <a:off x="10450855" y="2348447"/>
            <a:ext cx="0" cy="43200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B6BB1AAE-B1C4-4E8E-8C2F-8A6EF58D92CD}"/>
              </a:ext>
            </a:extLst>
          </p:cNvPr>
          <p:cNvSpPr>
            <a:spLocks noChangeAspect="1"/>
          </p:cNvSpPr>
          <p:nvPr/>
        </p:nvSpPr>
        <p:spPr>
          <a:xfrm>
            <a:off x="10237799" y="3301507"/>
            <a:ext cx="426112" cy="4296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BFAC16F-3615-4642-899B-9928EC44FC03}"/>
              </a:ext>
            </a:extLst>
          </p:cNvPr>
          <p:cNvSpPr/>
          <p:nvPr/>
        </p:nvSpPr>
        <p:spPr>
          <a:xfrm>
            <a:off x="971602" y="3677507"/>
            <a:ext cx="1329024" cy="912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51F45F-8A24-46DE-B049-8E43CEE0D828}"/>
              </a:ext>
            </a:extLst>
          </p:cNvPr>
          <p:cNvSpPr txBox="1"/>
          <p:nvPr/>
        </p:nvSpPr>
        <p:spPr>
          <a:xfrm>
            <a:off x="971602" y="1347614"/>
            <a:ext cx="1329022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92B390-C93E-4CAC-AEE7-C3752E626ECE}"/>
              </a:ext>
            </a:extLst>
          </p:cNvPr>
          <p:cNvSpPr/>
          <p:nvPr/>
        </p:nvSpPr>
        <p:spPr>
          <a:xfrm>
            <a:off x="971601" y="1809279"/>
            <a:ext cx="1329022" cy="18682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7000"/>
                </a:schemeClr>
              </a:gs>
              <a:gs pos="100000">
                <a:schemeClr val="bg1"/>
              </a:gs>
            </a:gsLst>
            <a:lin ang="10800000" scaled="0"/>
            <a:tileRect/>
          </a:gradFill>
          <a:ln w="158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151B44E-105A-42CC-B282-ED4CE5A49268}"/>
              </a:ext>
            </a:extLst>
          </p:cNvPr>
          <p:cNvGrpSpPr/>
          <p:nvPr/>
        </p:nvGrpSpPr>
        <p:grpSpPr>
          <a:xfrm>
            <a:off x="1030055" y="1863281"/>
            <a:ext cx="1270570" cy="1599392"/>
            <a:chOff x="819820" y="3646109"/>
            <a:chExt cx="1225994" cy="1292663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8938D2E-0C24-42B0-B19E-3150FF441CAD}"/>
                </a:ext>
              </a:extLst>
            </p:cNvPr>
            <p:cNvSpPr txBox="1"/>
            <p:nvPr/>
          </p:nvSpPr>
          <p:spPr>
            <a:xfrm>
              <a:off x="819822" y="3646109"/>
              <a:ext cx="122599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196156E-CE41-44F3-A3CE-911CB8721B42}"/>
                </a:ext>
              </a:extLst>
            </p:cNvPr>
            <p:cNvSpPr txBox="1"/>
            <p:nvPr/>
          </p:nvSpPr>
          <p:spPr>
            <a:xfrm>
              <a:off x="819820" y="3923109"/>
              <a:ext cx="122599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A2CDACE-C3EF-41A3-A620-96FEC6D7EBDA}"/>
              </a:ext>
            </a:extLst>
          </p:cNvPr>
          <p:cNvCxnSpPr/>
          <p:nvPr/>
        </p:nvCxnSpPr>
        <p:spPr>
          <a:xfrm>
            <a:off x="1640211" y="3740370"/>
            <a:ext cx="0" cy="45312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73D4FBA-FD14-491F-ADF2-EC3313EEA3CD}"/>
              </a:ext>
            </a:extLst>
          </p:cNvPr>
          <p:cNvSpPr/>
          <p:nvPr/>
        </p:nvSpPr>
        <p:spPr>
          <a:xfrm>
            <a:off x="1241616" y="4209917"/>
            <a:ext cx="810105" cy="81010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rapezoid 22">
            <a:extLst>
              <a:ext uri="{FF2B5EF4-FFF2-40B4-BE49-F238E27FC236}">
                <a16:creationId xmlns:a16="http://schemas.microsoft.com/office/drawing/2014/main" xmlns="" id="{E6565258-DE39-4712-8661-B4BAEA9F9239}"/>
              </a:ext>
            </a:extLst>
          </p:cNvPr>
          <p:cNvSpPr>
            <a:spLocks noChangeAspect="1"/>
          </p:cNvSpPr>
          <p:nvPr/>
        </p:nvSpPr>
        <p:spPr>
          <a:xfrm>
            <a:off x="1426902" y="4497097"/>
            <a:ext cx="476876" cy="242596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Hexagon 3">
            <a:extLst>
              <a:ext uri="{FF2B5EF4-FFF2-40B4-BE49-F238E27FC236}">
                <a16:creationId xmlns:a16="http://schemas.microsoft.com/office/drawing/2014/main" xmlns="" id="{AD4FFA83-9119-4CD7-A752-D759C02E482A}"/>
              </a:ext>
            </a:extLst>
          </p:cNvPr>
          <p:cNvSpPr/>
          <p:nvPr/>
        </p:nvSpPr>
        <p:spPr>
          <a:xfrm rot="16200000">
            <a:off x="3268474" y="1559073"/>
            <a:ext cx="1723061" cy="1761805"/>
          </a:xfrm>
          <a:prstGeom prst="hexagon">
            <a:avLst/>
          </a:prstGeom>
          <a:noFill/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xmlns="" id="{10C72B50-0858-48FC-97F1-61E4790DC7E5}"/>
              </a:ext>
            </a:extLst>
          </p:cNvPr>
          <p:cNvGrpSpPr/>
          <p:nvPr/>
        </p:nvGrpSpPr>
        <p:grpSpPr>
          <a:xfrm>
            <a:off x="3391681" y="1792845"/>
            <a:ext cx="1507383" cy="1207452"/>
            <a:chOff x="5889060" y="3825612"/>
            <a:chExt cx="2527679" cy="9610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A7734154-28CA-41FC-B3DC-ECC864CBDDE9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3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BD77C80-0988-4334-A933-D2F934AB9153}"/>
                </a:ext>
              </a:extLst>
            </p:cNvPr>
            <p:cNvSpPr txBox="1"/>
            <p:nvPr/>
          </p:nvSpPr>
          <p:spPr>
            <a:xfrm>
              <a:off x="5889060" y="3825612"/>
              <a:ext cx="25276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2"/>
                  </a:solidFill>
                  <a:cs typeface="Arial" pitchFamily="34" charset="0"/>
                </a:rPr>
                <a:t>Text Here</a:t>
              </a:r>
              <a:endParaRPr lang="ko-KR" altLang="en-US" sz="105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32" name="Chevron 18">
            <a:extLst>
              <a:ext uri="{FF2B5EF4-FFF2-40B4-BE49-F238E27FC236}">
                <a16:creationId xmlns:a16="http://schemas.microsoft.com/office/drawing/2014/main" xmlns="" id="{D925430C-CA72-4DD7-9E2F-05249E771E65}"/>
              </a:ext>
            </a:extLst>
          </p:cNvPr>
          <p:cNvSpPr/>
          <p:nvPr/>
        </p:nvSpPr>
        <p:spPr>
          <a:xfrm rot="5400000">
            <a:off x="3863192" y="2272442"/>
            <a:ext cx="530887" cy="1849577"/>
          </a:xfrm>
          <a:prstGeom prst="chevron">
            <a:avLst>
              <a:gd name="adj" fmla="val 840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3" name="Group 27">
            <a:extLst>
              <a:ext uri="{FF2B5EF4-FFF2-40B4-BE49-F238E27FC236}">
                <a16:creationId xmlns:a16="http://schemas.microsoft.com/office/drawing/2014/main" xmlns="" id="{2B9B6650-C4CE-45BC-87FD-3596401FB52C}"/>
              </a:ext>
            </a:extLst>
          </p:cNvPr>
          <p:cNvGrpSpPr/>
          <p:nvPr/>
        </p:nvGrpSpPr>
        <p:grpSpPr>
          <a:xfrm>
            <a:off x="3391681" y="3539409"/>
            <a:ext cx="1515652" cy="1431161"/>
            <a:chOff x="2551705" y="4283314"/>
            <a:chExt cx="940852" cy="19082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61BA937-BF9B-47DC-9451-F4FD4E20647A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1B6B708-E31A-4C6E-9B8C-B5B9E5A15D96}"/>
                </a:ext>
              </a:extLst>
            </p:cNvPr>
            <p:cNvSpPr txBox="1"/>
            <p:nvPr/>
          </p:nvSpPr>
          <p:spPr>
            <a:xfrm>
              <a:off x="2564793" y="4283314"/>
              <a:ext cx="927764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1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76909"/>
              </p:ext>
            </p:extLst>
          </p:nvPr>
        </p:nvGraphicFramePr>
        <p:xfrm>
          <a:off x="5364088" y="1356303"/>
          <a:ext cx="1829300" cy="3240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841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92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507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$10.00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6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355300" y="267494"/>
            <a:ext cx="5640900" cy="525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Networking</a:t>
            </a:r>
            <a:endParaRPr sz="4000" dirty="0"/>
          </a:p>
        </p:txBody>
      </p:sp>
      <p:grpSp>
        <p:nvGrpSpPr>
          <p:cNvPr id="36" name="그룹 2">
            <a:extLst>
              <a:ext uri="{FF2B5EF4-FFF2-40B4-BE49-F238E27FC236}">
                <a16:creationId xmlns=""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5586231" y="924496"/>
            <a:ext cx="3193427" cy="1163304"/>
            <a:chOff x="1287363" y="1734398"/>
            <a:chExt cx="6125045" cy="1957336"/>
          </a:xfrm>
        </p:grpSpPr>
        <p:sp>
          <p:nvSpPr>
            <p:cNvPr id="37" name="Oval 21">
              <a:extLst>
                <a:ext uri="{FF2B5EF4-FFF2-40B4-BE49-F238E27FC236}">
                  <a16:creationId xmlns=""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Oval 21">
              <a:extLst>
                <a:ext uri="{FF2B5EF4-FFF2-40B4-BE49-F238E27FC236}">
                  <a16:creationId xmlns=""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Oval 21">
              <a:extLst>
                <a:ext uri="{FF2B5EF4-FFF2-40B4-BE49-F238E27FC236}">
                  <a16:creationId xmlns=""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Oval 21">
              <a:extLst>
                <a:ext uri="{FF2B5EF4-FFF2-40B4-BE49-F238E27FC236}">
                  <a16:creationId xmlns=""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1" name="Google Shape;6268;p67"/>
          <p:cNvGrpSpPr/>
          <p:nvPr/>
        </p:nvGrpSpPr>
        <p:grpSpPr>
          <a:xfrm>
            <a:off x="604155" y="924495"/>
            <a:ext cx="4254591" cy="3574195"/>
            <a:chOff x="2196556" y="2995700"/>
            <a:chExt cx="636756" cy="448625"/>
          </a:xfrm>
        </p:grpSpPr>
        <p:grpSp>
          <p:nvGrpSpPr>
            <p:cNvPr id="92" name="Google Shape;6269;p67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07" name="Google Shape;6270;p67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271;p67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6272;p67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94" name="Google Shape;6273;p67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05" name="Google Shape;6274;p67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6275;p67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6276;p67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03" name="Google Shape;6277;p67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6278;p67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6279;p67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01" name="Google Shape;6280;p67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6281;p67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6282;p67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99" name="Google Shape;6283;p67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6284;p67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6285;p67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COUNTRIES WITH THE HIGHEST RECESSION CAUSED BY covid-19</a:t>
            </a:r>
            <a:endParaRPr sz="2400" b="0" dirty="0">
              <a:solidFill>
                <a:schemeClr val="lt1"/>
              </a:solidFill>
            </a:endParaRPr>
          </a:p>
        </p:txBody>
      </p:sp>
      <p:grpSp>
        <p:nvGrpSpPr>
          <p:cNvPr id="312" name="Google Shape;312;p38"/>
          <p:cNvGrpSpPr/>
          <p:nvPr/>
        </p:nvGrpSpPr>
        <p:grpSpPr>
          <a:xfrm>
            <a:off x="1153941" y="1422682"/>
            <a:ext cx="5579869" cy="3234235"/>
            <a:chOff x="1397225" y="1410350"/>
            <a:chExt cx="4786300" cy="2774500"/>
          </a:xfrm>
        </p:grpSpPr>
        <p:grpSp>
          <p:nvGrpSpPr>
            <p:cNvPr id="313" name="Google Shape;313;p38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4" name="Google Shape;314;p3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15" name="Google Shape;315;p3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38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7" name="Google Shape;317;p3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grpSp>
            <p:nvGrpSpPr>
              <p:cNvPr id="318" name="Google Shape;318;p3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9" name="Google Shape;319;p3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</p:sp>
            <p:sp>
              <p:nvSpPr>
                <p:cNvPr id="320" name="Google Shape;320;p3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5" name="Google Shape;325;p38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26" name="Google Shape;326;p3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27" name="Google Shape;327;p3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" name="Google Shape;328;p38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29" name="Google Shape;329;p3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30" name="Google Shape;330;p3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38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36" name="Google Shape;336;p3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</p:grpSp>
        <p:grpSp>
          <p:nvGrpSpPr>
            <p:cNvPr id="338" name="Google Shape;338;p38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39" name="Google Shape;339;p3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41" name="Google Shape;341;p3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</p:grpSp>
        <p:grpSp>
          <p:nvGrpSpPr>
            <p:cNvPr id="342" name="Google Shape;342;p38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43" name="Google Shape;343;p3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</p:grpSp>
        <p:grpSp>
          <p:nvGrpSpPr>
            <p:cNvPr id="345" name="Google Shape;345;p38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46" name="Google Shape;346;p3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47" name="Google Shape;347;p3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38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49" name="Google Shape;349;p3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grpSp>
            <p:nvGrpSpPr>
              <p:cNvPr id="350" name="Google Shape;350;p3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51" name="Google Shape;351;p3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3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3" name="Google Shape;353;p38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54" name="Google Shape;354;p3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55" name="Google Shape;355;p3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38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57" name="Google Shape;357;p3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58" name="Google Shape;358;p3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38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60" name="Google Shape;360;p3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</p:sp>
          <p:sp>
            <p:nvSpPr>
              <p:cNvPr id="361" name="Google Shape;361;p3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" name="Google Shape;362;p38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8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38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405" name="Google Shape;405;p3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" name="Google Shape;407;p38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" name="Google Shape;408;p38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409" name="Google Shape;409;p3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" name="Google Shape;413;p38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38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421" name="Google Shape;421;p3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425;p38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38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455" name="Google Shape;455;p3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38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" name="Google Shape;458;p38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459" name="Google Shape;459;p3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8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462" name="Google Shape;462;p3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38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7" name="Google Shape;477;p38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38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486" name="Google Shape;486;p3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8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38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533" name="Google Shape;533;p3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38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38"/>
          <p:cNvSpPr txBox="1"/>
          <p:nvPr/>
        </p:nvSpPr>
        <p:spPr>
          <a:xfrm>
            <a:off x="627675" y="2305314"/>
            <a:ext cx="217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Predictions may vary depending on the spread of the virus</a:t>
            </a: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627675" y="3390119"/>
            <a:ext cx="26325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China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USA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Iran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Italy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Spain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</p:spTree>
    <p:extLst>
      <p:ext uri="{BB962C8B-B14F-4D97-AF65-F5344CB8AC3E}">
        <p14:creationId xmlns:p14="http://schemas.microsoft.com/office/powerpoint/2010/main" val="123643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"/>
          <p:cNvSpPr txBox="1"/>
          <p:nvPr/>
        </p:nvSpPr>
        <p:spPr>
          <a:xfrm>
            <a:off x="627675" y="2305314"/>
            <a:ext cx="217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Predictions may vary depending on the spread of the virus</a:t>
            </a: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627675" y="3390119"/>
            <a:ext cx="26325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China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USA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Iran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Italy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partan Thin"/>
              <a:buChar char="⯀"/>
            </a:pPr>
            <a:r>
              <a:rPr lang="en" sz="12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rPr>
              <a:t>Spain</a:t>
            </a:r>
            <a:endParaRPr sz="1200">
              <a:solidFill>
                <a:schemeClr val="lt1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grpSp>
        <p:nvGrpSpPr>
          <p:cNvPr id="264" name="Google Shape;7984;p67"/>
          <p:cNvGrpSpPr/>
          <p:nvPr/>
        </p:nvGrpSpPr>
        <p:grpSpPr>
          <a:xfrm>
            <a:off x="431526" y="122756"/>
            <a:ext cx="7711440" cy="4638004"/>
            <a:chOff x="4714886" y="3271938"/>
            <a:chExt cx="1202721" cy="709241"/>
          </a:xfrm>
          <a:solidFill>
            <a:schemeClr val="bg1">
              <a:lumMod val="75000"/>
            </a:schemeClr>
          </a:solidFill>
        </p:grpSpPr>
        <p:grpSp>
          <p:nvGrpSpPr>
            <p:cNvPr id="265" name="Google Shape;7985;p67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304" name="Google Shape;7986;p67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7987;p67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7988;p67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7989;p67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7990;p67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7991;p67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7992;p67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7993;p67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7994;p67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7995;p67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7996;p67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7997;p67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7998;p67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7999;p67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000;p67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001;p67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002;p67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003;p67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004;p67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005;p67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006;p67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007;p67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008;p67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009;p67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010;p67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011;p67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012;p67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013;p67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014;p67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015;p67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016;p67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017;p67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018;p67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019;p67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020;p67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021;p67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022;p67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023;p67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024;p67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025;p67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026;p67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027;p67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028;p67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029;p67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030;p67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031;p67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032;p67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033;p67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034;p67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035;p67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036;p67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037;p67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038;p67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039;p67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040;p67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041;p67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042;p67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043;p67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044;p67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045;p67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046;p67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047;p67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048;p67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049;p67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050;p67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051;p67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052;p67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053;p67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054;p67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055;p67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056;p67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057;p67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058;p67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059;p67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060;p67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061;p67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062;p67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063;p67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064;p67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065;p67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066;p67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067;p67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068;p67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069;p67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070;p67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071;p67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072;p67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073;p67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074;p67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075;p67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076;p67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077;p67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078;p67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079;p67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080;p67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081;p67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082;p67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083;p67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084;p67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085;p67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086;p67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087;p67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088;p67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089;p67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090;p67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091;p67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092;p67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093;p67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094;p67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095;p67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096;p67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8097;p67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098;p67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8099;p67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8100;p67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101;p67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8102;p67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8103;p67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8104;p67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105;p67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8106;p67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8107;p67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8108;p67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8109;p67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8110;p67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8111;p67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8112;p67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8113;p67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8114;p67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8115;p67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8116;p67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8117;p67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8118;p67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119;p67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8120;p67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8121;p67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8122;p67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8123;p67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8124;p67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8125;p67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8126;p67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8127;p67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8128;p67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8129;p67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8130;p67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8131;p67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8132;p67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8133;p67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8134;p67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8135;p67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8136;p67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8137;p67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8138;p67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8139;p67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8140;p67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8141;p67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8142;p67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8143;p67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8144;p67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8145;p67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8146;p67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8147;p67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8148;p67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8149;p67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8150;p67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8151;p67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8152;p67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8153;p67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8154;p67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8155;p67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8156;p67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8157;p67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8158;p67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8159;p67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8160;p67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8161;p67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8162;p67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8163;p67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8164;p67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8165;p67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8166;p67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8167;p67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8168;p67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8169;p67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8170;p67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8171;p67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8172;p67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8173;p67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8174;p67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8175;p67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8176;p67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8177;p67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8178;p67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8179;p67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8180;p67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8181;p67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8182;p67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8183;p67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8184;p67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8185;p67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8186;p67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8187;p67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8188;p67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8189;p67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8190;p67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8191;p67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8192;p67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8193;p67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8194;p67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8195;p67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8196;p67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8197;p67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8198;p67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8199;p67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8200;p67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8201;p67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8202;p67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8203;p67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8204;p67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8205;p67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8206;p67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8207;p67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8208;p67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8209;p67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8210;p67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8211;p67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8212;p67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8213;p67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8214;p67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8215;p67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8216;p67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8217;p67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8218;p67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8219;p67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8220;p67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221;p67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222;p67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223;p67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224;p67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225;p67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226;p67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227;p67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228;p67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229;p67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230;p67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231;p67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232;p67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233;p67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234;p67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235;p67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236;p67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237;p67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238;p67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239;p67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240;p67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41;p67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42;p67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43;p67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44;p67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5;p67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46;p67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47;p67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48;p67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49;p67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50;p67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251;p67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252;p67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253;p67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254;p67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255;p67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256;p67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257;p67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258;p67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259;p67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8260;p67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8261;p67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268" name="Google Shape;8262;p67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263;p67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264;p67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265;p67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266;p67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267;p67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268;p67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269;p67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270;p67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271;p67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272;p67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273;p67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274;p67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275;p67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276;p67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277;p67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278;p67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279;p67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280;p67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281;p67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282;p67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283;p67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284;p67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285;p67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286;p67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287;p67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288;p67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289;p67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290;p67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291;p67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292;p67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293;p67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294;p67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295;p67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296;p67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297;p67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637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6" name="Google Shape;8646;p61"/>
          <p:cNvGrpSpPr/>
          <p:nvPr/>
        </p:nvGrpSpPr>
        <p:grpSpPr>
          <a:xfrm>
            <a:off x="2126623" y="3607908"/>
            <a:ext cx="1102891" cy="760337"/>
            <a:chOff x="4967783" y="2151471"/>
            <a:chExt cx="3920692" cy="2702940"/>
          </a:xfrm>
        </p:grpSpPr>
        <p:grpSp>
          <p:nvGrpSpPr>
            <p:cNvPr id="8647" name="Google Shape;8647;p61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8648" name="Google Shape;8648;p61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61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61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61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61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61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61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5" name="Google Shape;8655;p61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8656" name="Google Shape;8656;p61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61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61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61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61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61" name="Google Shape;8661;p61"/>
          <p:cNvGrpSpPr/>
          <p:nvPr/>
        </p:nvGrpSpPr>
        <p:grpSpPr>
          <a:xfrm>
            <a:off x="3530532" y="1496185"/>
            <a:ext cx="1561911" cy="708580"/>
            <a:chOff x="3530532" y="1496185"/>
            <a:chExt cx="1561911" cy="708580"/>
          </a:xfrm>
        </p:grpSpPr>
        <p:grpSp>
          <p:nvGrpSpPr>
            <p:cNvPr id="8662" name="Google Shape;8662;p61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8663" name="Google Shape;8663;p61"/>
              <p:cNvCxnSpPr>
                <a:endCxn id="8664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5" name="Google Shape;8665;p61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6" name="Google Shape;8666;p61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7" name="Google Shape;8667;p61"/>
              <p:cNvCxnSpPr>
                <a:stCxn id="8664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8668" name="Google Shape;8668;p61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8669" name="Google Shape;8669;p61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0" name="Google Shape;8670;p61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1" name="Google Shape;8671;p61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61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3" name="Google Shape;8673;p61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8674" name="Google Shape;8674;p61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5" name="Google Shape;8675;p61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6" name="Google Shape;8676;p61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8677" name="Google Shape;8677;p61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8" name="Google Shape;8678;p61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9" name="Google Shape;8679;p61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61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80" name="Google Shape;8680;p61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8681" name="Google Shape;8681;p61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82" name="Google Shape;8682;p61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83" name="Google Shape;8683;p61"/>
          <p:cNvGrpSpPr/>
          <p:nvPr/>
        </p:nvGrpSpPr>
        <p:grpSpPr>
          <a:xfrm>
            <a:off x="3512551" y="2358282"/>
            <a:ext cx="1597032" cy="378649"/>
            <a:chOff x="3512551" y="2358282"/>
            <a:chExt cx="1597032" cy="378649"/>
          </a:xfrm>
        </p:grpSpPr>
        <p:grpSp>
          <p:nvGrpSpPr>
            <p:cNvPr id="8684" name="Google Shape;8684;p61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8685" name="Google Shape;8685;p61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6" name="Google Shape;8686;p61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7" name="Google Shape;8687;p61"/>
              <p:cNvCxnSpPr>
                <a:stCxn id="8688" idx="6"/>
                <a:endCxn id="868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90" name="Google Shape;8690;p61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8691" name="Google Shape;8691;p61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89" name="Google Shape;8689;p61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61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3" name="Google Shape;8693;p61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8694" name="Google Shape;8694;p61"/>
              <p:cNvCxnSpPr>
                <a:stCxn id="869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96" name="Google Shape;8696;p61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61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7" name="Google Shape;8697;p61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8698" name="Google Shape;8698;p61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99" name="Google Shape;8699;p61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61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1" name="Google Shape;8701;p61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8702" name="Google Shape;8702;p61"/>
              <p:cNvCxnSpPr>
                <a:stCxn id="8703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88" name="Google Shape;8688;p61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61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04" name="Google Shape;8704;p61"/>
          <p:cNvGrpSpPr/>
          <p:nvPr/>
        </p:nvGrpSpPr>
        <p:grpSpPr>
          <a:xfrm>
            <a:off x="6872633" y="1182079"/>
            <a:ext cx="1559809" cy="722610"/>
            <a:chOff x="634175" y="2986275"/>
            <a:chExt cx="3147949" cy="1458344"/>
          </a:xfrm>
        </p:grpSpPr>
        <p:cxnSp>
          <p:nvCxnSpPr>
            <p:cNvPr id="8705" name="Google Shape;8705;p61"/>
            <p:cNvCxnSpPr>
              <a:stCxn id="8706" idx="4"/>
              <a:endCxn id="8707" idx="0"/>
            </p:cNvCxnSpPr>
            <p:nvPr/>
          </p:nvCxnSpPr>
          <p:spPr>
            <a:xfrm>
              <a:off x="929975" y="3577875"/>
              <a:ext cx="5916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8" name="Google Shape;8708;p61"/>
            <p:cNvCxnSpPr>
              <a:stCxn id="8707" idx="0"/>
              <a:endCxn id="8709" idx="4"/>
            </p:cNvCxnSpPr>
            <p:nvPr/>
          </p:nvCxnSpPr>
          <p:spPr>
            <a:xfrm rot="10800000" flipH="1">
              <a:off x="1521366" y="3578219"/>
              <a:ext cx="6867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0" name="Google Shape;8710;p61"/>
            <p:cNvCxnSpPr>
              <a:stCxn id="8709" idx="4"/>
              <a:endCxn id="8711" idx="0"/>
            </p:cNvCxnSpPr>
            <p:nvPr/>
          </p:nvCxnSpPr>
          <p:spPr>
            <a:xfrm>
              <a:off x="2208152" y="3577875"/>
              <a:ext cx="6867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2" name="Google Shape;8712;p61"/>
            <p:cNvCxnSpPr>
              <a:stCxn id="8711" idx="0"/>
              <a:endCxn id="8713" idx="4"/>
            </p:cNvCxnSpPr>
            <p:nvPr/>
          </p:nvCxnSpPr>
          <p:spPr>
            <a:xfrm rot="10800000" flipH="1">
              <a:off x="2894933" y="3578218"/>
              <a:ext cx="591600" cy="2748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13" name="Google Shape;8713;p6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9" name="Google Shape;8709;p6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6" name="Google Shape;8706;p6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1" name="Google Shape;8711;p6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7" name="Google Shape;8707;p6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4" name="Google Shape;8714;p61"/>
          <p:cNvGrpSpPr/>
          <p:nvPr/>
        </p:nvGrpSpPr>
        <p:grpSpPr>
          <a:xfrm>
            <a:off x="3526424" y="2891987"/>
            <a:ext cx="1570719" cy="294123"/>
            <a:chOff x="998425" y="1182125"/>
            <a:chExt cx="1065400" cy="199500"/>
          </a:xfrm>
        </p:grpSpPr>
        <p:sp>
          <p:nvSpPr>
            <p:cNvPr id="8715" name="Google Shape;8715;p61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61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61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1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1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0" name="Google Shape;8720;p61"/>
          <p:cNvGrpSpPr/>
          <p:nvPr/>
        </p:nvGrpSpPr>
        <p:grpSpPr>
          <a:xfrm>
            <a:off x="6869680" y="2009474"/>
            <a:ext cx="1565716" cy="366729"/>
            <a:chOff x="1247650" y="2075423"/>
            <a:chExt cx="6648477" cy="1557238"/>
          </a:xfrm>
        </p:grpSpPr>
        <p:sp>
          <p:nvSpPr>
            <p:cNvPr id="8721" name="Google Shape;8721;p61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1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61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61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1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1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7" name="Google Shape;8727;p61"/>
          <p:cNvGrpSpPr/>
          <p:nvPr/>
        </p:nvGrpSpPr>
        <p:grpSpPr>
          <a:xfrm>
            <a:off x="6853992" y="3158289"/>
            <a:ext cx="1597061" cy="663440"/>
            <a:chOff x="6796238" y="3158297"/>
            <a:chExt cx="1630319" cy="677257"/>
          </a:xfrm>
        </p:grpSpPr>
        <p:cxnSp>
          <p:nvCxnSpPr>
            <p:cNvPr id="8728" name="Google Shape;8728;p61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729" name="Google Shape;8729;p61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730" name="Google Shape;8730;p61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731" name="Google Shape;8731;p61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8732" name="Google Shape;8732;p61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733" name="Google Shape;8733;p61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61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61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36" name="Google Shape;8736;p61"/>
          <p:cNvGrpSpPr/>
          <p:nvPr/>
        </p:nvGrpSpPr>
        <p:grpSpPr>
          <a:xfrm>
            <a:off x="5375130" y="1179681"/>
            <a:ext cx="1368606" cy="1593805"/>
            <a:chOff x="1839112" y="2209163"/>
            <a:chExt cx="1918159" cy="2233784"/>
          </a:xfrm>
        </p:grpSpPr>
        <p:sp>
          <p:nvSpPr>
            <p:cNvPr id="8737" name="Google Shape;8737;p61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1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1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40" name="Google Shape;8740;p61"/>
            <p:cNvCxnSpPr>
              <a:stCxn id="8737" idx="6"/>
              <a:endCxn id="8738" idx="2"/>
            </p:cNvCxnSpPr>
            <p:nvPr/>
          </p:nvCxnSpPr>
          <p:spPr>
            <a:xfrm>
              <a:off x="2414212" y="2496713"/>
              <a:ext cx="767700" cy="9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1" name="Google Shape;8741;p61"/>
            <p:cNvCxnSpPr>
              <a:stCxn id="8738" idx="4"/>
              <a:endCxn id="874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3" name="Google Shape;8743;p61"/>
            <p:cNvCxnSpPr>
              <a:stCxn id="8742" idx="6"/>
              <a:endCxn id="8739" idx="2"/>
            </p:cNvCxnSpPr>
            <p:nvPr/>
          </p:nvCxnSpPr>
          <p:spPr>
            <a:xfrm>
              <a:off x="2414212" y="3328316"/>
              <a:ext cx="767700" cy="9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4" name="Google Shape;8744;p61"/>
            <p:cNvCxnSpPr>
              <a:stCxn id="8739" idx="4"/>
              <a:endCxn id="874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42" name="Google Shape;8742;p61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1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61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47" name="Google Shape;8747;p61"/>
            <p:cNvCxnSpPr>
              <a:endCxn id="874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8" name="Google Shape;8748;p61"/>
          <p:cNvGrpSpPr/>
          <p:nvPr/>
        </p:nvGrpSpPr>
        <p:grpSpPr>
          <a:xfrm>
            <a:off x="3507503" y="1185917"/>
            <a:ext cx="1637968" cy="154942"/>
            <a:chOff x="238125" y="2506075"/>
            <a:chExt cx="7115411" cy="673075"/>
          </a:xfrm>
        </p:grpSpPr>
        <p:sp>
          <p:nvSpPr>
            <p:cNvPr id="8749" name="Google Shape;8749;p61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61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1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1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1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4" name="Google Shape;8754;p61"/>
          <p:cNvGrpSpPr/>
          <p:nvPr/>
        </p:nvGrpSpPr>
        <p:grpSpPr>
          <a:xfrm>
            <a:off x="746187" y="1507514"/>
            <a:ext cx="2476762" cy="91743"/>
            <a:chOff x="1464850" y="436376"/>
            <a:chExt cx="6001362" cy="222300"/>
          </a:xfrm>
        </p:grpSpPr>
        <p:sp>
          <p:nvSpPr>
            <p:cNvPr id="8755" name="Google Shape;8755;p61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1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61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61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1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60" name="Google Shape;8760;p61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1" name="Google Shape;8761;p61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2" name="Google Shape;8762;p61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3" name="Google Shape;8763;p61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64" name="Google Shape;8764;p61"/>
          <p:cNvGrpSpPr/>
          <p:nvPr/>
        </p:nvGrpSpPr>
        <p:grpSpPr>
          <a:xfrm>
            <a:off x="732455" y="2742980"/>
            <a:ext cx="1452710" cy="651923"/>
            <a:chOff x="803162" y="2667727"/>
            <a:chExt cx="1411906" cy="633611"/>
          </a:xfrm>
        </p:grpSpPr>
        <p:cxnSp>
          <p:nvCxnSpPr>
            <p:cNvPr id="8765" name="Google Shape;8765;p61"/>
            <p:cNvCxnSpPr>
              <a:stCxn id="8766" idx="2"/>
              <a:endCxn id="8767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8" name="Google Shape;8768;p61"/>
            <p:cNvCxnSpPr>
              <a:stCxn id="8769" idx="0"/>
              <a:endCxn id="8766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0" name="Google Shape;8770;p61"/>
            <p:cNvCxnSpPr>
              <a:stCxn id="8769" idx="2"/>
              <a:endCxn id="8771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2" name="Google Shape;8772;p61"/>
            <p:cNvCxnSpPr>
              <a:stCxn id="8773" idx="0"/>
              <a:endCxn id="8769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4" name="Google Shape;8774;p61"/>
            <p:cNvCxnSpPr>
              <a:stCxn id="8767" idx="2"/>
              <a:endCxn id="8775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6" name="Google Shape;8776;p61"/>
            <p:cNvCxnSpPr>
              <a:stCxn id="8777" idx="0"/>
              <a:endCxn id="8767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73" name="Google Shape;8773;p61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71" name="Google Shape;8771;p61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77" name="Google Shape;8777;p61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75" name="Google Shape;8775;p61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67" name="Google Shape;8767;p61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69" name="Google Shape;8769;p61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66" name="Google Shape;8766;p61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778" name="Google Shape;8778;p61"/>
          <p:cNvGrpSpPr/>
          <p:nvPr/>
        </p:nvGrpSpPr>
        <p:grpSpPr>
          <a:xfrm>
            <a:off x="732456" y="1178518"/>
            <a:ext cx="2518541" cy="209309"/>
            <a:chOff x="803163" y="1111966"/>
            <a:chExt cx="2447800" cy="203430"/>
          </a:xfrm>
        </p:grpSpPr>
        <p:grpSp>
          <p:nvGrpSpPr>
            <p:cNvPr id="8779" name="Google Shape;8779;p61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8780" name="Google Shape;8780;p6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81" name="Google Shape;8781;p6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782" name="Google Shape;8782;p6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83" name="Google Shape;8783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784" name="Google Shape;8784;p61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85" name="Google Shape;8785;p61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6" name="Google Shape;8786;p61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8787" name="Google Shape;8787;p61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8788" name="Google Shape;8788;p6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89" name="Google Shape;8789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90" name="Google Shape;8790;p61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1" name="Google Shape;8791;p61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8792" name="Google Shape;8792;p61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793" name="Google Shape;8793;p6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94" name="Google Shape;8794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95" name="Google Shape;8795;p61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6" name="Google Shape;8796;p61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8797" name="Google Shape;8797;p61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798" name="Google Shape;8798;p6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799" name="Google Shape;8799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00" name="Google Shape;8800;p61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1" name="Google Shape;8801;p61"/>
          <p:cNvGrpSpPr/>
          <p:nvPr/>
        </p:nvGrpSpPr>
        <p:grpSpPr>
          <a:xfrm>
            <a:off x="3525467" y="3875150"/>
            <a:ext cx="1567778" cy="491677"/>
            <a:chOff x="5194708" y="3484366"/>
            <a:chExt cx="3148148" cy="987304"/>
          </a:xfrm>
        </p:grpSpPr>
        <p:grpSp>
          <p:nvGrpSpPr>
            <p:cNvPr id="8802" name="Google Shape;8802;p61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803" name="Google Shape;8803;p61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61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61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6" name="Google Shape;8806;p61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8807" name="Google Shape;8807;p61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61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61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0" name="Google Shape;8810;p61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8811" name="Google Shape;8811;p61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61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61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4" name="Google Shape;8814;p61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8815" name="Google Shape;8815;p61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61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61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18" name="Google Shape;8818;p61"/>
          <p:cNvGrpSpPr/>
          <p:nvPr/>
        </p:nvGrpSpPr>
        <p:grpSpPr>
          <a:xfrm>
            <a:off x="3486076" y="3355561"/>
            <a:ext cx="1616964" cy="346256"/>
            <a:chOff x="1808063" y="4294338"/>
            <a:chExt cx="3370782" cy="721817"/>
          </a:xfrm>
        </p:grpSpPr>
        <p:sp>
          <p:nvSpPr>
            <p:cNvPr id="8819" name="Google Shape;8819;p61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1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61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61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1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1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1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1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1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1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61"/>
          <p:cNvGrpSpPr/>
          <p:nvPr/>
        </p:nvGrpSpPr>
        <p:grpSpPr>
          <a:xfrm>
            <a:off x="764288" y="3641590"/>
            <a:ext cx="1295882" cy="646587"/>
            <a:chOff x="834100" y="3642869"/>
            <a:chExt cx="1259483" cy="628426"/>
          </a:xfrm>
        </p:grpSpPr>
        <p:sp>
          <p:nvSpPr>
            <p:cNvPr id="8830" name="Google Shape;8830;p61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1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1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61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61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1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1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1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1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1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61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61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1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1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1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61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61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1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1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1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61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61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1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1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1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5" name="Google Shape;8855;p61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8856" name="Google Shape;8856;p61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61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61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61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61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61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61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61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61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61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61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61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61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61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61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61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61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61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61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61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76" name="Google Shape;8876;p61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1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1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1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1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1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1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1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61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61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1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1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1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1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0" name="Google Shape;8890;p61"/>
          <p:cNvGrpSpPr/>
          <p:nvPr/>
        </p:nvGrpSpPr>
        <p:grpSpPr>
          <a:xfrm rot="5400000">
            <a:off x="5977401" y="3438087"/>
            <a:ext cx="164064" cy="1414916"/>
            <a:chOff x="4428249" y="1369375"/>
            <a:chExt cx="36905" cy="429569"/>
          </a:xfrm>
        </p:grpSpPr>
        <p:sp>
          <p:nvSpPr>
            <p:cNvPr id="8891" name="Google Shape;8891;p61"/>
            <p:cNvSpPr/>
            <p:nvPr/>
          </p:nvSpPr>
          <p:spPr>
            <a:xfrm>
              <a:off x="4428249" y="1369375"/>
              <a:ext cx="2375" cy="429104"/>
            </a:xfrm>
            <a:custGeom>
              <a:avLst/>
              <a:gdLst/>
              <a:ahLst/>
              <a:cxnLst/>
              <a:rect l="l" t="t" r="r" b="b"/>
              <a:pathLst>
                <a:path w="95" h="1832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61"/>
            <p:cNvSpPr/>
            <p:nvPr/>
          </p:nvSpPr>
          <p:spPr>
            <a:xfrm>
              <a:off x="4428354" y="1369375"/>
              <a:ext cx="36800" cy="2200"/>
            </a:xfrm>
            <a:custGeom>
              <a:avLst/>
              <a:gdLst/>
              <a:ahLst/>
              <a:cxnLst/>
              <a:rect l="l" t="t" r="r" b="b"/>
              <a:pathLst>
                <a:path w="147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61"/>
            <p:cNvSpPr/>
            <p:nvPr/>
          </p:nvSpPr>
          <p:spPr>
            <a:xfrm>
              <a:off x="4428704" y="1383625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1"/>
            <p:cNvSpPr/>
            <p:nvPr/>
          </p:nvSpPr>
          <p:spPr>
            <a:xfrm>
              <a:off x="4428704" y="139787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1"/>
            <p:cNvSpPr/>
            <p:nvPr/>
          </p:nvSpPr>
          <p:spPr>
            <a:xfrm>
              <a:off x="4428704" y="1412125"/>
              <a:ext cx="36100" cy="2175"/>
            </a:xfrm>
            <a:custGeom>
              <a:avLst/>
              <a:gdLst/>
              <a:ahLst/>
              <a:cxnLst/>
              <a:rect l="l" t="t" r="r" b="b"/>
              <a:pathLst>
                <a:path w="1444" h="87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1"/>
            <p:cNvSpPr/>
            <p:nvPr/>
          </p:nvSpPr>
          <p:spPr>
            <a:xfrm>
              <a:off x="4428354" y="1426350"/>
              <a:ext cx="18050" cy="2200"/>
            </a:xfrm>
            <a:custGeom>
              <a:avLst/>
              <a:gdLst/>
              <a:ahLst/>
              <a:cxnLst/>
              <a:rect l="l" t="t" r="r" b="b"/>
              <a:pathLst>
                <a:path w="72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61"/>
            <p:cNvSpPr/>
            <p:nvPr/>
          </p:nvSpPr>
          <p:spPr>
            <a:xfrm>
              <a:off x="4428704" y="14406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61"/>
            <p:cNvSpPr/>
            <p:nvPr/>
          </p:nvSpPr>
          <p:spPr>
            <a:xfrm>
              <a:off x="4428704" y="1454850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1"/>
            <p:cNvSpPr/>
            <p:nvPr/>
          </p:nvSpPr>
          <p:spPr>
            <a:xfrm>
              <a:off x="4428354" y="1469100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1"/>
            <p:cNvSpPr/>
            <p:nvPr/>
          </p:nvSpPr>
          <p:spPr>
            <a:xfrm>
              <a:off x="4428354" y="1483350"/>
              <a:ext cx="18050" cy="2350"/>
            </a:xfrm>
            <a:custGeom>
              <a:avLst/>
              <a:gdLst/>
              <a:ahLst/>
              <a:cxnLst/>
              <a:rect l="l" t="t" r="r" b="b"/>
              <a:pathLst>
                <a:path w="722" h="94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1"/>
            <p:cNvSpPr/>
            <p:nvPr/>
          </p:nvSpPr>
          <p:spPr>
            <a:xfrm>
              <a:off x="4428704" y="149757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1"/>
            <p:cNvSpPr/>
            <p:nvPr/>
          </p:nvSpPr>
          <p:spPr>
            <a:xfrm>
              <a:off x="4428704" y="151182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61"/>
            <p:cNvSpPr/>
            <p:nvPr/>
          </p:nvSpPr>
          <p:spPr>
            <a:xfrm>
              <a:off x="4428354" y="152607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61"/>
            <p:cNvSpPr/>
            <p:nvPr/>
          </p:nvSpPr>
          <p:spPr>
            <a:xfrm>
              <a:off x="4428704" y="15403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1"/>
            <p:cNvSpPr/>
            <p:nvPr/>
          </p:nvSpPr>
          <p:spPr>
            <a:xfrm>
              <a:off x="4428704" y="155455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1"/>
            <p:cNvSpPr/>
            <p:nvPr/>
          </p:nvSpPr>
          <p:spPr>
            <a:xfrm>
              <a:off x="4428704" y="15688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1"/>
            <p:cNvSpPr/>
            <p:nvPr/>
          </p:nvSpPr>
          <p:spPr>
            <a:xfrm>
              <a:off x="4428354" y="1583050"/>
              <a:ext cx="36800" cy="2375"/>
            </a:xfrm>
            <a:custGeom>
              <a:avLst/>
              <a:gdLst/>
              <a:ahLst/>
              <a:cxnLst/>
              <a:rect l="l" t="t" r="r" b="b"/>
              <a:pathLst>
                <a:path w="147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1"/>
            <p:cNvSpPr/>
            <p:nvPr/>
          </p:nvSpPr>
          <p:spPr>
            <a:xfrm>
              <a:off x="4428704" y="15973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1"/>
            <p:cNvSpPr/>
            <p:nvPr/>
          </p:nvSpPr>
          <p:spPr>
            <a:xfrm>
              <a:off x="4428704" y="1611550"/>
              <a:ext cx="17350" cy="2350"/>
            </a:xfrm>
            <a:custGeom>
              <a:avLst/>
              <a:gdLst/>
              <a:ahLst/>
              <a:cxnLst/>
              <a:rect l="l" t="t" r="r" b="b"/>
              <a:pathLst>
                <a:path w="69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1"/>
            <p:cNvSpPr/>
            <p:nvPr/>
          </p:nvSpPr>
          <p:spPr>
            <a:xfrm>
              <a:off x="4428704" y="1625775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1"/>
            <p:cNvSpPr/>
            <p:nvPr/>
          </p:nvSpPr>
          <p:spPr>
            <a:xfrm>
              <a:off x="4428354" y="164002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61"/>
            <p:cNvSpPr/>
            <p:nvPr/>
          </p:nvSpPr>
          <p:spPr>
            <a:xfrm>
              <a:off x="4428704" y="16542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61"/>
            <p:cNvSpPr/>
            <p:nvPr/>
          </p:nvSpPr>
          <p:spPr>
            <a:xfrm>
              <a:off x="4428704" y="16685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1"/>
            <p:cNvSpPr/>
            <p:nvPr/>
          </p:nvSpPr>
          <p:spPr>
            <a:xfrm>
              <a:off x="4428704" y="1682950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61"/>
            <p:cNvSpPr/>
            <p:nvPr/>
          </p:nvSpPr>
          <p:spPr>
            <a:xfrm>
              <a:off x="4428354" y="1697200"/>
              <a:ext cx="18050" cy="2175"/>
            </a:xfrm>
            <a:custGeom>
              <a:avLst/>
              <a:gdLst/>
              <a:ahLst/>
              <a:cxnLst/>
              <a:rect l="l" t="t" r="r" b="b"/>
              <a:pathLst>
                <a:path w="72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61"/>
            <p:cNvSpPr/>
            <p:nvPr/>
          </p:nvSpPr>
          <p:spPr>
            <a:xfrm>
              <a:off x="4428704" y="171142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1"/>
            <p:cNvSpPr/>
            <p:nvPr/>
          </p:nvSpPr>
          <p:spPr>
            <a:xfrm>
              <a:off x="4428704" y="17256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1"/>
            <p:cNvSpPr/>
            <p:nvPr/>
          </p:nvSpPr>
          <p:spPr>
            <a:xfrm>
              <a:off x="4428704" y="173992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1"/>
            <p:cNvSpPr/>
            <p:nvPr/>
          </p:nvSpPr>
          <p:spPr>
            <a:xfrm>
              <a:off x="4428354" y="1754175"/>
              <a:ext cx="36800" cy="2175"/>
            </a:xfrm>
            <a:custGeom>
              <a:avLst/>
              <a:gdLst/>
              <a:ahLst/>
              <a:cxnLst/>
              <a:rect l="l" t="t" r="r" b="b"/>
              <a:pathLst>
                <a:path w="147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1"/>
            <p:cNvSpPr/>
            <p:nvPr/>
          </p:nvSpPr>
          <p:spPr>
            <a:xfrm>
              <a:off x="4428704" y="17684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61"/>
            <p:cNvSpPr/>
            <p:nvPr/>
          </p:nvSpPr>
          <p:spPr>
            <a:xfrm>
              <a:off x="4428704" y="178265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61"/>
            <p:cNvSpPr/>
            <p:nvPr/>
          </p:nvSpPr>
          <p:spPr>
            <a:xfrm>
              <a:off x="4428542" y="1796744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3" name="Google Shape;8923;p61"/>
          <p:cNvGrpSpPr/>
          <p:nvPr/>
        </p:nvGrpSpPr>
        <p:grpSpPr>
          <a:xfrm rot="10800000" flipH="1">
            <a:off x="5349830" y="3026630"/>
            <a:ext cx="1419207" cy="24808"/>
            <a:chOff x="219558" y="4738465"/>
            <a:chExt cx="5852400" cy="102300"/>
          </a:xfrm>
        </p:grpSpPr>
        <p:cxnSp>
          <p:nvCxnSpPr>
            <p:cNvPr id="8924" name="Google Shape;8924;p61"/>
            <p:cNvCxnSpPr/>
            <p:nvPr/>
          </p:nvCxnSpPr>
          <p:spPr>
            <a:xfrm>
              <a:off x="219558" y="4789684"/>
              <a:ext cx="58524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925" name="Google Shape;8925;p61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61"/>
            <p:cNvSpPr/>
            <p:nvPr/>
          </p:nvSpPr>
          <p:spPr>
            <a:xfrm>
              <a:off x="2175146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1"/>
            <p:cNvSpPr/>
            <p:nvPr/>
          </p:nvSpPr>
          <p:spPr>
            <a:xfrm>
              <a:off x="3040751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1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1"/>
            <p:cNvSpPr/>
            <p:nvPr/>
          </p:nvSpPr>
          <p:spPr>
            <a:xfrm>
              <a:off x="504082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0" name="Google Shape;8930;p61"/>
          <p:cNvGrpSpPr/>
          <p:nvPr/>
        </p:nvGrpSpPr>
        <p:grpSpPr>
          <a:xfrm>
            <a:off x="5361148" y="3399694"/>
            <a:ext cx="1396570" cy="385016"/>
            <a:chOff x="5286284" y="2966544"/>
            <a:chExt cx="1396570" cy="385016"/>
          </a:xfrm>
        </p:grpSpPr>
        <p:cxnSp>
          <p:nvCxnSpPr>
            <p:cNvPr id="8931" name="Google Shape;8931;p61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932" name="Google Shape;8932;p61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8933" name="Google Shape;8933;p61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8934" name="Google Shape;8934;p61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5" name="Google Shape;8935;p61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6" name="Google Shape;8936;p61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7" name="Google Shape;8937;p61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8" name="Google Shape;8938;p61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9" name="Google Shape;8939;p61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0" name="Google Shape;8940;p61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1" name="Google Shape;8941;p61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942" name="Google Shape;8942;p61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8943" name="Google Shape;8943;p61"/>
          <p:cNvGrpSpPr/>
          <p:nvPr/>
        </p:nvGrpSpPr>
        <p:grpSpPr>
          <a:xfrm>
            <a:off x="2047214" y="1818470"/>
            <a:ext cx="1182276" cy="662027"/>
            <a:chOff x="2029517" y="1732295"/>
            <a:chExt cx="1149068" cy="643432"/>
          </a:xfrm>
        </p:grpSpPr>
        <p:grpSp>
          <p:nvGrpSpPr>
            <p:cNvPr id="8944" name="Google Shape;8944;p61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8945" name="Google Shape;8945;p61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8946" name="Google Shape;8946;p61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947" name="Google Shape;8947;p61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48" name="Google Shape;8948;p61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8949" name="Google Shape;8949;p61"/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950" name="Google Shape;8950;p61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51" name="Google Shape;8951;p61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8952" name="Google Shape;8952;p61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8953" name="Google Shape;8953;p61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8954" name="Google Shape;8954;p61"/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55" name="Google Shape;8955;p61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956" name="Google Shape;8956;p61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8957" name="Google Shape;8957;p61"/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58" name="Google Shape;8958;p61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959" name="Google Shape;8959;p61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8960" name="Google Shape;8960;p61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61" name="Google Shape;8961;p61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8962" name="Google Shape;8962;p61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63" name="Google Shape;8963;p61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964" name="Google Shape;8964;p61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8965" name="Google Shape;8965;p61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66" name="Google Shape;8966;p61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8967" name="Google Shape;8967;p61"/>
          <p:cNvGrpSpPr/>
          <p:nvPr/>
        </p:nvGrpSpPr>
        <p:grpSpPr>
          <a:xfrm>
            <a:off x="732462" y="1766083"/>
            <a:ext cx="962651" cy="810058"/>
            <a:chOff x="844912" y="1681380"/>
            <a:chExt cx="935611" cy="787305"/>
          </a:xfrm>
        </p:grpSpPr>
        <p:grpSp>
          <p:nvGrpSpPr>
            <p:cNvPr id="8968" name="Google Shape;8968;p61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8969" name="Google Shape;8969;p61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61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61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61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61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61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5" name="Google Shape;8975;p61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8976" name="Google Shape;8976;p61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77" name="Google Shape;8977;p61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8978" name="Google Shape;8978;p61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8979" name="Google Shape;8979;p61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0" name="Google Shape;8980;p61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1" name="Google Shape;8981;p61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2" name="Google Shape;8982;p61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3" name="Google Shape;8983;p61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4" name="Google Shape;8984;p61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5" name="Google Shape;8985;p61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86" name="Google Shape;8986;p61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7" name="Google Shape;8987;p61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88" name="Google Shape;8988;p61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8989" name="Google Shape;8989;p61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0" name="Google Shape;8990;p61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8991" name="Google Shape;8991;p61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8992" name="Google Shape;8992;p61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3" name="Google Shape;8993;p61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4" name="Google Shape;8994;p61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5" name="Google Shape;8995;p61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6" name="Google Shape;8996;p61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7" name="Google Shape;8997;p61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8" name="Google Shape;8998;p61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99" name="Google Shape;8999;p61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0" name="Google Shape;9000;p61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001" name="Google Shape;9001;p61"/>
          <p:cNvGrpSpPr/>
          <p:nvPr/>
        </p:nvGrpSpPr>
        <p:grpSpPr>
          <a:xfrm>
            <a:off x="6841403" y="2533512"/>
            <a:ext cx="1622269" cy="552443"/>
            <a:chOff x="6894650" y="2574740"/>
            <a:chExt cx="1445100" cy="492111"/>
          </a:xfrm>
        </p:grpSpPr>
        <p:sp>
          <p:nvSpPr>
            <p:cNvPr id="9002" name="Google Shape;9002;p61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1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1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61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61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07" name="Google Shape;9007;p61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08" name="Google Shape;9008;p61"/>
          <p:cNvGrpSpPr/>
          <p:nvPr/>
        </p:nvGrpSpPr>
        <p:grpSpPr>
          <a:xfrm>
            <a:off x="6860946" y="3907768"/>
            <a:ext cx="1583206" cy="475705"/>
            <a:chOff x="6953919" y="3907920"/>
            <a:chExt cx="1377300" cy="475705"/>
          </a:xfrm>
        </p:grpSpPr>
        <p:cxnSp>
          <p:nvCxnSpPr>
            <p:cNvPr id="9009" name="Google Shape;9009;p61"/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0" name="Google Shape;9010;p61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1" name="Google Shape;9011;p61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2" name="Google Shape;9012;p61"/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3" name="Google Shape;9013;p61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14" name="Google Shape;9014;p61"/>
          <p:cNvGrpSpPr/>
          <p:nvPr/>
        </p:nvGrpSpPr>
        <p:grpSpPr>
          <a:xfrm>
            <a:off x="2364534" y="2668913"/>
            <a:ext cx="836286" cy="824529"/>
            <a:chOff x="2389399" y="2595741"/>
            <a:chExt cx="812796" cy="801369"/>
          </a:xfrm>
        </p:grpSpPr>
        <p:grpSp>
          <p:nvGrpSpPr>
            <p:cNvPr id="9015" name="Google Shape;9015;p61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9016" name="Google Shape;9016;p61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61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61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9" name="Google Shape;9019;p61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9020" name="Google Shape;9020;p61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9021" name="Google Shape;9021;p61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9022" name="Google Shape;9022;p61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3" name="Google Shape;9023;p61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4" name="Google Shape;9024;p61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25" name="Google Shape;9025;p61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9026" name="Google Shape;9026;p61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7" name="Google Shape;9027;p61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28" name="Google Shape;9028;p61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9029" name="Google Shape;9029;p61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9030" name="Google Shape;9030;p61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1" name="Google Shape;9031;p61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2" name="Google Shape;9032;p61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33" name="Google Shape;9033;p61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9034" name="Google Shape;9034;p61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5" name="Google Shape;9035;p61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36" name="Google Shape;9036;p61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9037" name="Google Shape;9037;p61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9038" name="Google Shape;9038;p61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9" name="Google Shape;9039;p61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0" name="Google Shape;9040;p61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41" name="Google Shape;9041;p61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9042" name="Google Shape;9042;p61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3" name="Google Shape;9043;p61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044" name="Google Shape;9044;p61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9045" name="Google Shape;9045;p61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9046" name="Google Shape;9046;p61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9047" name="Google Shape;9047;p61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8" name="Google Shape;9048;p61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9" name="Google Shape;9049;p61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50" name="Google Shape;9050;p61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9051" name="Google Shape;9051;p61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2" name="Google Shape;9052;p61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53" name="Google Shape;9053;p61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9054" name="Google Shape;9054;p61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9055" name="Google Shape;9055;p61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6" name="Google Shape;9056;p61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7" name="Google Shape;9057;p61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58" name="Google Shape;9058;p61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9059" name="Google Shape;9059;p61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0" name="Google Shape;9060;p61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061" name="Google Shape;9061;p61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9062" name="Google Shape;9062;p61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9063" name="Google Shape;9063;p61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4" name="Google Shape;9064;p61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5" name="Google Shape;9065;p61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66" name="Google Shape;9066;p61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9067" name="Google Shape;9067;p61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8" name="Google Shape;9068;p61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28457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3" name="Google Shape;9073;p62"/>
          <p:cNvGrpSpPr/>
          <p:nvPr/>
        </p:nvGrpSpPr>
        <p:grpSpPr>
          <a:xfrm>
            <a:off x="718875" y="3363288"/>
            <a:ext cx="2390414" cy="1024800"/>
            <a:chOff x="728925" y="3296613"/>
            <a:chExt cx="2390414" cy="1024800"/>
          </a:xfrm>
        </p:grpSpPr>
        <p:grpSp>
          <p:nvGrpSpPr>
            <p:cNvPr id="9074" name="Google Shape;9074;p62"/>
            <p:cNvGrpSpPr/>
            <p:nvPr/>
          </p:nvGrpSpPr>
          <p:grpSpPr>
            <a:xfrm>
              <a:off x="728925" y="3619800"/>
              <a:ext cx="2390414" cy="500893"/>
              <a:chOff x="728925" y="3619800"/>
              <a:chExt cx="2390414" cy="500893"/>
            </a:xfrm>
          </p:grpSpPr>
          <p:sp>
            <p:nvSpPr>
              <p:cNvPr id="9075" name="Google Shape;9075;p62"/>
              <p:cNvSpPr/>
              <p:nvPr/>
            </p:nvSpPr>
            <p:spPr>
              <a:xfrm>
                <a:off x="728925" y="3619800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76" name="Google Shape;9076;p62"/>
              <p:cNvSpPr/>
              <p:nvPr/>
            </p:nvSpPr>
            <p:spPr>
              <a:xfrm>
                <a:off x="728939" y="3953593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077" name="Google Shape;9077;p62"/>
            <p:cNvGrpSpPr/>
            <p:nvPr/>
          </p:nvGrpSpPr>
          <p:grpSpPr>
            <a:xfrm>
              <a:off x="1348050" y="3296613"/>
              <a:ext cx="1706152" cy="1024800"/>
              <a:chOff x="1348050" y="3296613"/>
              <a:chExt cx="1706152" cy="1024800"/>
            </a:xfrm>
          </p:grpSpPr>
          <p:sp>
            <p:nvSpPr>
              <p:cNvPr id="9078" name="Google Shape;9078;p62"/>
              <p:cNvSpPr/>
              <p:nvPr/>
            </p:nvSpPr>
            <p:spPr>
              <a:xfrm>
                <a:off x="1348050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79" name="Google Shape;9079;p62"/>
              <p:cNvSpPr/>
              <p:nvPr/>
            </p:nvSpPr>
            <p:spPr>
              <a:xfrm>
                <a:off x="168708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80" name="Google Shape;9080;p62"/>
              <p:cNvSpPr/>
              <p:nvPr/>
            </p:nvSpPr>
            <p:spPr>
              <a:xfrm>
                <a:off x="2040389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81" name="Google Shape;9081;p62"/>
              <p:cNvSpPr/>
              <p:nvPr/>
            </p:nvSpPr>
            <p:spPr>
              <a:xfrm>
                <a:off x="2393695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082" name="Google Shape;9082;p62"/>
              <p:cNvSpPr/>
              <p:nvPr/>
            </p:nvSpPr>
            <p:spPr>
              <a:xfrm>
                <a:off x="274700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083" name="Google Shape;9083;p62"/>
            <p:cNvGrpSpPr/>
            <p:nvPr/>
          </p:nvGrpSpPr>
          <p:grpSpPr>
            <a:xfrm>
              <a:off x="1455707" y="3654858"/>
              <a:ext cx="1491150" cy="417657"/>
              <a:chOff x="1455707" y="3654858"/>
              <a:chExt cx="1491150" cy="417657"/>
            </a:xfrm>
          </p:grpSpPr>
          <p:sp>
            <p:nvSpPr>
              <p:cNvPr id="9084" name="Google Shape;9084;p62"/>
              <p:cNvSpPr/>
              <p:nvPr/>
            </p:nvSpPr>
            <p:spPr>
              <a:xfrm>
                <a:off x="1472938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62"/>
              <p:cNvSpPr/>
              <p:nvPr/>
            </p:nvSpPr>
            <p:spPr>
              <a:xfrm>
                <a:off x="1490853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62"/>
              <p:cNvSpPr/>
              <p:nvPr/>
            </p:nvSpPr>
            <p:spPr>
              <a:xfrm>
                <a:off x="181918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62"/>
              <p:cNvSpPr/>
              <p:nvPr/>
            </p:nvSpPr>
            <p:spPr>
              <a:xfrm>
                <a:off x="183709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62"/>
              <p:cNvSpPr/>
              <p:nvPr/>
            </p:nvSpPr>
            <p:spPr>
              <a:xfrm>
                <a:off x="1478676" y="400820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62"/>
              <p:cNvSpPr/>
              <p:nvPr/>
            </p:nvSpPr>
            <p:spPr>
              <a:xfrm>
                <a:off x="1455707" y="400797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62"/>
              <p:cNvSpPr/>
              <p:nvPr/>
            </p:nvSpPr>
            <p:spPr>
              <a:xfrm>
                <a:off x="184157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62"/>
              <p:cNvSpPr/>
              <p:nvPr/>
            </p:nvSpPr>
            <p:spPr>
              <a:xfrm>
                <a:off x="181861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62"/>
              <p:cNvSpPr/>
              <p:nvPr/>
            </p:nvSpPr>
            <p:spPr>
              <a:xfrm>
                <a:off x="217249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62"/>
              <p:cNvSpPr/>
              <p:nvPr/>
            </p:nvSpPr>
            <p:spPr>
              <a:xfrm>
                <a:off x="219040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62"/>
              <p:cNvSpPr/>
              <p:nvPr/>
            </p:nvSpPr>
            <p:spPr>
              <a:xfrm>
                <a:off x="219488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62"/>
              <p:cNvSpPr/>
              <p:nvPr/>
            </p:nvSpPr>
            <p:spPr>
              <a:xfrm>
                <a:off x="217192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62"/>
              <p:cNvSpPr/>
              <p:nvPr/>
            </p:nvSpPr>
            <p:spPr>
              <a:xfrm>
                <a:off x="2874730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62"/>
              <p:cNvSpPr/>
              <p:nvPr/>
            </p:nvSpPr>
            <p:spPr>
              <a:xfrm>
                <a:off x="2892645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62"/>
              <p:cNvSpPr/>
              <p:nvPr/>
            </p:nvSpPr>
            <p:spPr>
              <a:xfrm>
                <a:off x="2901559" y="400551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62"/>
              <p:cNvSpPr/>
              <p:nvPr/>
            </p:nvSpPr>
            <p:spPr>
              <a:xfrm>
                <a:off x="2878589" y="400528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62"/>
              <p:cNvSpPr/>
              <p:nvPr/>
            </p:nvSpPr>
            <p:spPr>
              <a:xfrm>
                <a:off x="2525796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62"/>
              <p:cNvSpPr/>
              <p:nvPr/>
            </p:nvSpPr>
            <p:spPr>
              <a:xfrm>
                <a:off x="2543711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62"/>
              <p:cNvSpPr/>
              <p:nvPr/>
            </p:nvSpPr>
            <p:spPr>
              <a:xfrm>
                <a:off x="2548194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62"/>
              <p:cNvSpPr/>
              <p:nvPr/>
            </p:nvSpPr>
            <p:spPr>
              <a:xfrm>
                <a:off x="2525225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9104" name="Google Shape;9104;p62"/>
          <p:cNvGraphicFramePr/>
          <p:nvPr/>
        </p:nvGraphicFramePr>
        <p:xfrm>
          <a:off x="5954575" y="2361200"/>
          <a:ext cx="2504100" cy="868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025"/>
                <a:gridCol w="626025"/>
                <a:gridCol w="626025"/>
                <a:gridCol w="626025"/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9105" name="Google Shape;9105;p62"/>
          <p:cNvGrpSpPr/>
          <p:nvPr/>
        </p:nvGrpSpPr>
        <p:grpSpPr>
          <a:xfrm>
            <a:off x="727251" y="1188964"/>
            <a:ext cx="2396505" cy="976502"/>
            <a:chOff x="749309" y="1112739"/>
            <a:chExt cx="2371603" cy="976502"/>
          </a:xfrm>
        </p:grpSpPr>
        <p:grpSp>
          <p:nvGrpSpPr>
            <p:cNvPr id="9106" name="Google Shape;9106;p62"/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9107" name="Google Shape;9107;p62"/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62"/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62"/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62"/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62"/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62"/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62"/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62"/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62"/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62"/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62"/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62"/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62"/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62"/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62"/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62"/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62"/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62"/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62"/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62"/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62"/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62"/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62"/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62"/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1" name="Google Shape;9131;p62"/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9132" name="Google Shape;9132;p62"/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62"/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62"/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62"/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6" name="Google Shape;9136;p62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62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62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2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140" name="Google Shape;9140;p62"/>
          <p:cNvGraphicFramePr/>
          <p:nvPr/>
        </p:nvGraphicFramePr>
        <p:xfrm>
          <a:off x="5954600" y="1188950"/>
          <a:ext cx="2504100" cy="976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025"/>
                <a:gridCol w="626025"/>
                <a:gridCol w="626025"/>
                <a:gridCol w="626025"/>
              </a:tblGrid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41" name="Google Shape;9141;p62"/>
          <p:cNvGraphicFramePr/>
          <p:nvPr/>
        </p:nvGraphicFramePr>
        <p:xfrm>
          <a:off x="3375463" y="2361200"/>
          <a:ext cx="2363400" cy="868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9142" name="Google Shape;9142;p62"/>
          <p:cNvGrpSpPr/>
          <p:nvPr/>
        </p:nvGrpSpPr>
        <p:grpSpPr>
          <a:xfrm>
            <a:off x="3397053" y="3391857"/>
            <a:ext cx="2363377" cy="1047062"/>
            <a:chOff x="3358399" y="3285485"/>
            <a:chExt cx="2363377" cy="1047062"/>
          </a:xfrm>
        </p:grpSpPr>
        <p:grpSp>
          <p:nvGrpSpPr>
            <p:cNvPr id="9143" name="Google Shape;9143;p62"/>
            <p:cNvGrpSpPr/>
            <p:nvPr/>
          </p:nvGrpSpPr>
          <p:grpSpPr>
            <a:xfrm>
              <a:off x="3358412" y="3285485"/>
              <a:ext cx="2363244" cy="139500"/>
              <a:chOff x="3358412" y="3285485"/>
              <a:chExt cx="2363244" cy="139500"/>
            </a:xfrm>
          </p:grpSpPr>
          <p:sp>
            <p:nvSpPr>
              <p:cNvPr id="9144" name="Google Shape;9144;p62"/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62"/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62"/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62"/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62"/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9" name="Google Shape;9149;p62"/>
            <p:cNvGrpSpPr/>
            <p:nvPr/>
          </p:nvGrpSpPr>
          <p:grpSpPr>
            <a:xfrm>
              <a:off x="3358412" y="3466996"/>
              <a:ext cx="2363244" cy="139500"/>
              <a:chOff x="3358412" y="3466996"/>
              <a:chExt cx="2363244" cy="139500"/>
            </a:xfrm>
          </p:grpSpPr>
          <p:sp>
            <p:nvSpPr>
              <p:cNvPr id="9150" name="Google Shape;9150;p62"/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62"/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62"/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62"/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62"/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5" name="Google Shape;9155;p62"/>
            <p:cNvGrpSpPr/>
            <p:nvPr/>
          </p:nvGrpSpPr>
          <p:grpSpPr>
            <a:xfrm>
              <a:off x="3358412" y="3648507"/>
              <a:ext cx="2363244" cy="139500"/>
              <a:chOff x="3358412" y="3648507"/>
              <a:chExt cx="2363244" cy="139500"/>
            </a:xfrm>
          </p:grpSpPr>
          <p:sp>
            <p:nvSpPr>
              <p:cNvPr id="9156" name="Google Shape;9156;p62"/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62"/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62"/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62"/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62"/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1" name="Google Shape;9161;p62"/>
            <p:cNvGrpSpPr/>
            <p:nvPr/>
          </p:nvGrpSpPr>
          <p:grpSpPr>
            <a:xfrm>
              <a:off x="3358412" y="3830018"/>
              <a:ext cx="2363244" cy="139500"/>
              <a:chOff x="3358412" y="3830018"/>
              <a:chExt cx="2363244" cy="139500"/>
            </a:xfrm>
          </p:grpSpPr>
          <p:sp>
            <p:nvSpPr>
              <p:cNvPr id="9162" name="Google Shape;9162;p62"/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62"/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62"/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62"/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62"/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7" name="Google Shape;9167;p62"/>
            <p:cNvGrpSpPr/>
            <p:nvPr/>
          </p:nvGrpSpPr>
          <p:grpSpPr>
            <a:xfrm>
              <a:off x="3358399" y="4011514"/>
              <a:ext cx="2363377" cy="139537"/>
              <a:chOff x="3294800" y="4134603"/>
              <a:chExt cx="2638876" cy="152400"/>
            </a:xfrm>
          </p:grpSpPr>
          <p:sp>
            <p:nvSpPr>
              <p:cNvPr id="9168" name="Google Shape;9168;p62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62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62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62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62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3" name="Google Shape;9173;p62"/>
            <p:cNvGrpSpPr/>
            <p:nvPr/>
          </p:nvGrpSpPr>
          <p:grpSpPr>
            <a:xfrm>
              <a:off x="3358399" y="4193010"/>
              <a:ext cx="2363377" cy="139537"/>
              <a:chOff x="3294800" y="4134603"/>
              <a:chExt cx="2638876" cy="152400"/>
            </a:xfrm>
          </p:grpSpPr>
          <p:sp>
            <p:nvSpPr>
              <p:cNvPr id="9174" name="Google Shape;9174;p62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62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62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62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62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9179" name="Google Shape;9179;p62"/>
          <p:cNvGraphicFramePr/>
          <p:nvPr/>
        </p:nvGraphicFramePr>
        <p:xfrm>
          <a:off x="728250" y="2361200"/>
          <a:ext cx="2369800" cy="889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2450"/>
                <a:gridCol w="592450"/>
                <a:gridCol w="592450"/>
                <a:gridCol w="592450"/>
              </a:tblGrid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9180" name="Google Shape;9180;p62"/>
          <p:cNvGrpSpPr/>
          <p:nvPr/>
        </p:nvGrpSpPr>
        <p:grpSpPr>
          <a:xfrm>
            <a:off x="4177919" y="2765014"/>
            <a:ext cx="1302095" cy="60959"/>
            <a:chOff x="3558802" y="4011427"/>
            <a:chExt cx="1866000" cy="111300"/>
          </a:xfrm>
        </p:grpSpPr>
        <p:sp>
          <p:nvSpPr>
            <p:cNvPr id="9181" name="Google Shape;9181;p62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2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3" name="Google Shape;9183;p62"/>
          <p:cNvGrpSpPr/>
          <p:nvPr/>
        </p:nvGrpSpPr>
        <p:grpSpPr>
          <a:xfrm>
            <a:off x="4723407" y="3047174"/>
            <a:ext cx="914340" cy="60959"/>
            <a:chOff x="3558802" y="4011427"/>
            <a:chExt cx="1866000" cy="111300"/>
          </a:xfrm>
        </p:grpSpPr>
        <p:sp>
          <p:nvSpPr>
            <p:cNvPr id="9184" name="Google Shape;9184;p62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2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6" name="Google Shape;9186;p62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9187" name="Google Shape;9187;p62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8" name="Google Shape;9188;p62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9" name="Google Shape;9189;p62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190" name="Google Shape;9190;p62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1" name="Google Shape;9191;p62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2" name="Google Shape;9192;p62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3" name="Google Shape;9193;p62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194" name="Google Shape;9194;p62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62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62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2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2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2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2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201" name="Google Shape;9201;p62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202" name="Google Shape;9202;p62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203" name="Google Shape;9203;p62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4" name="Google Shape;9204;p62"/>
          <p:cNvGrpSpPr/>
          <p:nvPr/>
        </p:nvGrpSpPr>
        <p:grpSpPr>
          <a:xfrm>
            <a:off x="3372612" y="1159008"/>
            <a:ext cx="2363393" cy="1005865"/>
            <a:chOff x="3292400" y="1193188"/>
            <a:chExt cx="2615240" cy="1131075"/>
          </a:xfrm>
        </p:grpSpPr>
        <p:sp>
          <p:nvSpPr>
            <p:cNvPr id="9205" name="Google Shape;9205;p62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ABB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6" name="Google Shape;9206;p62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7" name="Google Shape;9207;p62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8" name="Google Shape;9208;p62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09" name="Google Shape;9209;p62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0" name="Google Shape;9210;p62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1" name="Google Shape;9211;p62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2" name="Google Shape;9212;p62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3" name="Google Shape;9213;p62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4" name="Google Shape;9214;p62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5" name="Google Shape;9215;p62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6" name="Google Shape;9216;p62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7" name="Google Shape;9217;p62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218" name="Google Shape;9218;p62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9219" name="Google Shape;9219;p62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220" name="Google Shape;9220;p62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1" name="Google Shape;9221;p62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2" name="Google Shape;9222;p62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3" name="Google Shape;9223;p62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4" name="Google Shape;9224;p62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5" name="Google Shape;9225;p62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6" name="Google Shape;9226;p62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7" name="Google Shape;9227;p62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8" name="Google Shape;9228;p62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29" name="Google Shape;9229;p62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30" name="Google Shape;9230;p62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31" name="Google Shape;9231;p62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65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6" name="Google Shape;9236;p63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9237" name="Google Shape;9237;p63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38" name="Google Shape;9238;p63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9239" name="Google Shape;9239;p63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0" name="Google Shape;9240;p63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1" name="Google Shape;9241;p63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9242" name="Google Shape;9242;p63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3" name="Google Shape;9243;p63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4" name="Google Shape;9244;p63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9245" name="Google Shape;9245;p63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6" name="Google Shape;9246;p63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7" name="Google Shape;9247;p63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9248" name="Google Shape;9248;p63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49" name="Google Shape;9249;p63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0" name="Google Shape;9250;p63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9251" name="Google Shape;9251;p63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52" name="Google Shape;9252;p63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53" name="Google Shape;9253;p63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9254" name="Google Shape;9254;p63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3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3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63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63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3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0" name="Google Shape;9260;p63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9261" name="Google Shape;9261;p63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9262" name="Google Shape;9262;p63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63" name="Google Shape;9263;p63"/>
              <p:cNvCxnSpPr>
                <a:stCxn id="9262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64" name="Google Shape;9264;p63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9265" name="Google Shape;9265;p63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66" name="Google Shape;9266;p63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67" name="Google Shape;9267;p63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9268" name="Google Shape;9268;p63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69" name="Google Shape;9269;p63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70" name="Google Shape;9270;p63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9271" name="Google Shape;9271;p63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72" name="Google Shape;9272;p63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73" name="Google Shape;9273;p63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9274" name="Google Shape;9274;p63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75" name="Google Shape;9275;p63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276" name="Google Shape;9276;p63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9277" name="Google Shape;9277;p63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3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3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3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1" name="Google Shape;9281;p63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9282" name="Google Shape;9282;p63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3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3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63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6" name="Google Shape;9286;p63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9287" name="Google Shape;9287;p63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9288" name="Google Shape;9288;p63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63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0" name="Google Shape;9290;p63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1" name="Google Shape;9291;p63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9292" name="Google Shape;9292;p63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63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4" name="Google Shape;9294;p63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5" name="Google Shape;9295;p63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9296" name="Google Shape;9296;p63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63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8" name="Google Shape;9298;p63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9299" name="Google Shape;9299;p63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3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1" name="Google Shape;9301;p63"/>
          <p:cNvSpPr/>
          <p:nvPr/>
        </p:nvSpPr>
        <p:spPr>
          <a:xfrm>
            <a:off x="6948464" y="37191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2" name="Google Shape;9302;p63"/>
          <p:cNvSpPr/>
          <p:nvPr/>
        </p:nvSpPr>
        <p:spPr>
          <a:xfrm rot="10800000">
            <a:off x="6354727" y="37168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3" name="Google Shape;9303;p63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9304" name="Google Shape;9304;p6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3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3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3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3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9309" name="Google Shape;9309;p63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3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3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3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3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63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9315" name="Google Shape;9315;p6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6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8" name="Google Shape;9318;p63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9319" name="Google Shape;9319;p63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9320" name="Google Shape;9320;p63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21" name="Google Shape;9321;p63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322" name="Google Shape;9322;p63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9323" name="Google Shape;9323;p63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24" name="Google Shape;9324;p63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325" name="Google Shape;9325;p63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9326" name="Google Shape;9326;p63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27" name="Google Shape;9327;p63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328" name="Google Shape;9328;p63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9329" name="Google Shape;9329;p63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330" name="Google Shape;9330;p63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9331" name="Google Shape;9331;p63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9332" name="Google Shape;9332;p63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3" name="Google Shape;9333;p63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4" name="Google Shape;9334;p63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5" name="Google Shape;9335;p63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6" name="Google Shape;9336;p63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7" name="Google Shape;9337;p63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338" name="Google Shape;9338;p63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339" name="Google Shape;9339;p63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40" name="Google Shape;9340;p63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63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63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63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63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63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63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47" name="Google Shape;9347;p63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48" name="Google Shape;9348;p63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63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63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63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63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63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63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55" name="Google Shape;9355;p63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9356" name="Google Shape;9356;p63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63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63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3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0" name="Google Shape;9360;p63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361" name="Google Shape;9361;p6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6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6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6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5" name="Google Shape;9365;p63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366" name="Google Shape;9366;p6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6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6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6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0" name="Google Shape;9370;p63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371" name="Google Shape;9371;p6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6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6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6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5" name="Google Shape;9375;p6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376" name="Google Shape;9376;p6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6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6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6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80" name="Google Shape;9380;p63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3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3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63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84" name="Google Shape;9384;p6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385" name="Google Shape;9385;p6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6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6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6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9" name="Google Shape;9389;p63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390" name="Google Shape;9390;p6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6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6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6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4" name="Google Shape;9394;p63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9395" name="Google Shape;9395;p63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3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3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3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3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3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3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3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3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9404" name="Google Shape;9404;p63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9405" name="Google Shape;9405;p63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63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63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8" name="Google Shape;9408;p63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9409" name="Google Shape;9409;p63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63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63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2" name="Google Shape;9412;p63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9413" name="Google Shape;9413;p63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63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63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63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63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63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19" name="Google Shape;9419;p63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9420" name="Google Shape;9420;p63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421" name="Google Shape;9421;p63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63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3" name="Google Shape;9423;p63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424" name="Google Shape;9424;p63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63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6" name="Google Shape;9426;p63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427" name="Google Shape;9427;p63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63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9" name="Google Shape;9429;p63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430" name="Google Shape;9430;p63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63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32" name="Google Shape;9432;p63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9433" name="Google Shape;9433;p63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9434" name="Google Shape;9434;p63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35" name="Google Shape;9435;p63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9436" name="Google Shape;9436;p63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37" name="Google Shape;9437;p63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38" name="Google Shape;9438;p63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9439" name="Google Shape;9439;p63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0" name="Google Shape;9440;p63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41" name="Google Shape;9441;p63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9442" name="Google Shape;9442;p63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3" name="Google Shape;9443;p63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44" name="Google Shape;9444;p63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9445" name="Google Shape;9445;p63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6" name="Google Shape;9446;p63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47" name="Google Shape;9447;p63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9448" name="Google Shape;9448;p63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49" name="Google Shape;9449;p63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50" name="Google Shape;9450;p63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9451" name="Google Shape;9451;p63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63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3" name="Google Shape;9453;p63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9454" name="Google Shape;9454;p63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3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3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3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3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63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63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63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3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3" name="Google Shape;9463;p63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9464" name="Google Shape;9464;p63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9465" name="Google Shape;9465;p63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466" name="Google Shape;9466;p63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63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9468" name="Google Shape;9468;p63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469" name="Google Shape;9469;p63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63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71" name="Google Shape;9471;p63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472" name="Google Shape;9472;p63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63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74" name="Google Shape;9474;p63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9475" name="Google Shape;9475;p63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63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63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63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79" name="Google Shape;9479;p63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9480" name="Google Shape;9480;p63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3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3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3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3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3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6" name="Google Shape;9486;p63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487" name="Google Shape;9487;p63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63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63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63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63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63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93" name="Google Shape;9493;p63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494" name="Google Shape;9494;p63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63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63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63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63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63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63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501" name="Google Shape;9501;p63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9502" name="Google Shape;9502;p63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63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63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3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3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3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3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63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63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3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3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3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3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5" name="Google Shape;9515;p63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9516" name="Google Shape;9516;p63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3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3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3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63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63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3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3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4" name="Google Shape;9524;p63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9525" name="Google Shape;9525;p63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3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27" name="Google Shape;9527;p63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528" name="Google Shape;9528;p63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63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0" name="Google Shape;9530;p63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531" name="Google Shape;9531;p63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63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3" name="Google Shape;9533;p63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534" name="Google Shape;9534;p63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63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6" name="Google Shape;9536;p63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537" name="Google Shape;9537;p63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63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39" name="Google Shape;9539;p63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9540" name="Google Shape;9540;p63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3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3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3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3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3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3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3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3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3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3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63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63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9553" name="Google Shape;9553;p63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9554" name="Google Shape;9554;p63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63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63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63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63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63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63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63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63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63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63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63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63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63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63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63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63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63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63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63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63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63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63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63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63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63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63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1" name="Google Shape;9581;p63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9582" name="Google Shape;9582;p63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63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63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63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63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7" name="Google Shape;9587;p63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9588" name="Google Shape;9588;p63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9589" name="Google Shape;9589;p63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0" name="Google Shape;9590;p63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1" name="Google Shape;9591;p63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9592" name="Google Shape;9592;p63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3" name="Google Shape;9593;p63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4" name="Google Shape;9594;p63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9595" name="Google Shape;9595;p63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6" name="Google Shape;9596;p63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7" name="Google Shape;9597;p63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9598" name="Google Shape;9598;p63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99" name="Google Shape;9599;p63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00" name="Google Shape;9600;p63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1" name="Google Shape;9601;p63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9602" name="Google Shape;9602;p63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9603" name="Google Shape;9603;p63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63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63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6" name="Google Shape;9606;p63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9607" name="Google Shape;9607;p63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63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63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10" name="Google Shape;9610;p63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9611" name="Google Shape;9611;p63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63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3" name="Google Shape;9613;p63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9614" name="Google Shape;9614;p63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9615" name="Google Shape;9615;p63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63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7" name="Google Shape;9617;p63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9618" name="Google Shape;9618;p63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63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0" name="Google Shape;9620;p63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9621" name="Google Shape;9621;p63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63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3" name="Google Shape;9623;p63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9624" name="Google Shape;9624;p63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63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26" name="Google Shape;9626;p63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3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9628" name="Google Shape;9628;p63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3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3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3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3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3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0046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8" name="Google Shape;9638;p64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9639" name="Google Shape;9639;p64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9640" name="Google Shape;9640;p64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64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64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64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64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64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64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64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64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64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0" name="Google Shape;9650;p64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651" name="Google Shape;9651;p64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64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64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64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64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64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64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64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64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64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1" name="Google Shape;9661;p64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9662" name="Google Shape;9662;p64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64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64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64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64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64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64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64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64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64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2" name="Google Shape;9672;p64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9673" name="Google Shape;9673;p64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64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64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64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64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64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64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64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64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64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3" name="Google Shape;9683;p64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9684" name="Google Shape;9684;p64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64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64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64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64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64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64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64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64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64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4" name="Google Shape;9694;p64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9695" name="Google Shape;9695;p64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6" name="Google Shape;9696;p64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64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64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64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64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64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64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3" name="Google Shape;9703;p64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4" name="Google Shape;9704;p64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5" name="Google Shape;9705;p64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9706" name="Google Shape;9706;p64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64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64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64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64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1" name="Google Shape;9711;p64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2" name="Google Shape;9712;p64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64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64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64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6" name="Google Shape;9716;p64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9717" name="Google Shape;9717;p64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64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9" name="Google Shape;9719;p64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0" name="Google Shape;9720;p64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64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64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64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64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64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64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7" name="Google Shape;9727;p64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9728" name="Google Shape;9728;p64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9" name="Google Shape;9729;p64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0" name="Google Shape;9730;p64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1" name="Google Shape;9731;p64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64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64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64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64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64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64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8" name="Google Shape;9738;p64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9739" name="Google Shape;9739;p64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64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64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64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64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64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64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64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64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64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9" name="Google Shape;9749;p64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9750" name="Google Shape;9750;p64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9751" name="Google Shape;9751;p64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2" name="Google Shape;9752;p64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3" name="Google Shape;9753;p64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4" name="Google Shape;9754;p64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5" name="Google Shape;9755;p64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6" name="Google Shape;9756;p64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9757" name="Google Shape;9757;p64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64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64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0" name="Google Shape;9760;p64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64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2" name="Google Shape;9762;p64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9763" name="Google Shape;9763;p64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64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5" name="Google Shape;9765;p64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6" name="Google Shape;9766;p64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7" name="Google Shape;9767;p64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8" name="Google Shape;9768;p64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9769" name="Google Shape;9769;p64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0" name="Google Shape;9770;p64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1" name="Google Shape;9771;p64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2" name="Google Shape;9772;p64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3" name="Google Shape;9773;p64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74" name="Google Shape;9774;p64"/>
          <p:cNvGrpSpPr/>
          <p:nvPr/>
        </p:nvGrpSpPr>
        <p:grpSpPr>
          <a:xfrm>
            <a:off x="2613365" y="2657986"/>
            <a:ext cx="1387541" cy="159124"/>
            <a:chOff x="3200660" y="2180272"/>
            <a:chExt cx="2563824" cy="378237"/>
          </a:xfrm>
        </p:grpSpPr>
        <p:sp>
          <p:nvSpPr>
            <p:cNvPr id="9775" name="Google Shape;9775;p64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64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64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64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64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64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64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64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64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64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64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64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64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64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64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64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64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64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3" name="Google Shape;9793;p64"/>
          <p:cNvGrpSpPr/>
          <p:nvPr/>
        </p:nvGrpSpPr>
        <p:grpSpPr>
          <a:xfrm>
            <a:off x="2609890" y="2935811"/>
            <a:ext cx="1390502" cy="159625"/>
            <a:chOff x="3530150" y="2790075"/>
            <a:chExt cx="1962600" cy="225300"/>
          </a:xfrm>
        </p:grpSpPr>
        <p:sp>
          <p:nvSpPr>
            <p:cNvPr id="9794" name="Google Shape;9794;p64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64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6" name="Google Shape;9796;p64"/>
          <p:cNvGrpSpPr/>
          <p:nvPr/>
        </p:nvGrpSpPr>
        <p:grpSpPr>
          <a:xfrm>
            <a:off x="2610543" y="3214137"/>
            <a:ext cx="1411629" cy="153761"/>
            <a:chOff x="3558802" y="4011427"/>
            <a:chExt cx="1866000" cy="111300"/>
          </a:xfrm>
        </p:grpSpPr>
        <p:sp>
          <p:nvSpPr>
            <p:cNvPr id="9797" name="Google Shape;9797;p6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64"/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9" name="Google Shape;9799;p64"/>
          <p:cNvGrpSpPr/>
          <p:nvPr/>
        </p:nvGrpSpPr>
        <p:grpSpPr>
          <a:xfrm>
            <a:off x="2610235" y="2419536"/>
            <a:ext cx="1383503" cy="119749"/>
            <a:chOff x="3465975" y="2270276"/>
            <a:chExt cx="1986364" cy="171929"/>
          </a:xfrm>
        </p:grpSpPr>
        <p:sp>
          <p:nvSpPr>
            <p:cNvPr id="9800" name="Google Shape;9800;p6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6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6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6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6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6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64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64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64"/>
          <p:cNvGrpSpPr/>
          <p:nvPr/>
        </p:nvGrpSpPr>
        <p:grpSpPr>
          <a:xfrm>
            <a:off x="2621243" y="3783187"/>
            <a:ext cx="1369531" cy="195460"/>
            <a:chOff x="723300" y="4253549"/>
            <a:chExt cx="2276482" cy="324900"/>
          </a:xfrm>
        </p:grpSpPr>
        <p:sp>
          <p:nvSpPr>
            <p:cNvPr id="9809" name="Google Shape;9809;p6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6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6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6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6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4" name="Google Shape;9814;p64"/>
          <p:cNvGrpSpPr/>
          <p:nvPr/>
        </p:nvGrpSpPr>
        <p:grpSpPr>
          <a:xfrm>
            <a:off x="2610803" y="3484367"/>
            <a:ext cx="1389066" cy="180119"/>
            <a:chOff x="705948" y="3788465"/>
            <a:chExt cx="2308953" cy="299400"/>
          </a:xfrm>
        </p:grpSpPr>
        <p:sp>
          <p:nvSpPr>
            <p:cNvPr id="9815" name="Google Shape;9815;p6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6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6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6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6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0" name="Google Shape;9820;p64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9821" name="Google Shape;9821;p64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9822" name="Google Shape;9822;p6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3" name="Google Shape;9823;p6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24" name="Google Shape;9824;p64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9825" name="Google Shape;9825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6" name="Google Shape;9826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27" name="Google Shape;9827;p64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9828" name="Google Shape;9828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9" name="Google Shape;9829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0" name="Google Shape;9830;p64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9831" name="Google Shape;9831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2" name="Google Shape;9832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3" name="Google Shape;9833;p64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9834" name="Google Shape;9834;p6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5" name="Google Shape;9835;p6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36" name="Google Shape;9836;p64"/>
          <p:cNvGrpSpPr/>
          <p:nvPr/>
        </p:nvGrpSpPr>
        <p:grpSpPr>
          <a:xfrm>
            <a:off x="4277571" y="2080469"/>
            <a:ext cx="1433821" cy="191501"/>
            <a:chOff x="4273350" y="2080469"/>
            <a:chExt cx="1433821" cy="191501"/>
          </a:xfrm>
        </p:grpSpPr>
        <p:grpSp>
          <p:nvGrpSpPr>
            <p:cNvPr id="9837" name="Google Shape;9837;p64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9838" name="Google Shape;9838;p6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9" name="Google Shape;9839;p6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840" name="Google Shape;9840;p64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9841" name="Google Shape;9841;p6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2" name="Google Shape;9842;p6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843" name="Google Shape;9843;p64"/>
          <p:cNvGrpSpPr/>
          <p:nvPr/>
        </p:nvGrpSpPr>
        <p:grpSpPr>
          <a:xfrm>
            <a:off x="4279126" y="1183036"/>
            <a:ext cx="1430711" cy="743389"/>
            <a:chOff x="5159450" y="1919950"/>
            <a:chExt cx="1541050" cy="862500"/>
          </a:xfrm>
        </p:grpSpPr>
        <p:sp>
          <p:nvSpPr>
            <p:cNvPr id="9844" name="Google Shape;9844;p64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845" name="Google Shape;9845;p64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846" name="Google Shape;9846;p64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7" name="Google Shape;9847;p64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848" name="Google Shape;9848;p64"/>
          <p:cNvGrpSpPr/>
          <p:nvPr/>
        </p:nvGrpSpPr>
        <p:grpSpPr>
          <a:xfrm>
            <a:off x="4269239" y="2406364"/>
            <a:ext cx="1450484" cy="1052087"/>
            <a:chOff x="5230575" y="1554475"/>
            <a:chExt cx="2137150" cy="1550150"/>
          </a:xfrm>
        </p:grpSpPr>
        <p:sp>
          <p:nvSpPr>
            <p:cNvPr id="9849" name="Google Shape;9849;p64"/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64"/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64"/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64"/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64"/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64"/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64"/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64"/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64"/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64"/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64"/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64"/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64"/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2" name="Google Shape;9862;p64"/>
          <p:cNvGrpSpPr/>
          <p:nvPr/>
        </p:nvGrpSpPr>
        <p:grpSpPr>
          <a:xfrm rot="10800000">
            <a:off x="4285790" y="3498553"/>
            <a:ext cx="1417383" cy="887946"/>
            <a:chOff x="5645403" y="2920021"/>
            <a:chExt cx="2650800" cy="2180614"/>
          </a:xfrm>
        </p:grpSpPr>
        <p:sp>
          <p:nvSpPr>
            <p:cNvPr id="9863" name="Google Shape;9863;p64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4" name="Google Shape;9864;p64"/>
            <p:cNvCxnSpPr>
              <a:stCxn id="9863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65" name="Google Shape;9865;p64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6" name="Google Shape;9866;p64"/>
            <p:cNvCxnSpPr>
              <a:endCxn id="9865" idx="3"/>
            </p:cNvCxnSpPr>
            <p:nvPr/>
          </p:nvCxnSpPr>
          <p:spPr>
            <a:xfrm rot="10800000">
              <a:off x="8059040" y="3735533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67" name="Google Shape;9867;p64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8" name="Google Shape;9868;p64"/>
            <p:cNvCxnSpPr>
              <a:stCxn id="9867" idx="1"/>
            </p:cNvCxnSpPr>
            <p:nvPr/>
          </p:nvCxnSpPr>
          <p:spPr>
            <a:xfrm rot="10800000">
              <a:off x="6175222" y="4300183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69" name="Google Shape;9869;p64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70" name="Google Shape;9870;p64"/>
            <p:cNvCxnSpPr>
              <a:endCxn id="9869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71" name="Google Shape;9871;p64"/>
          <p:cNvGrpSpPr/>
          <p:nvPr/>
        </p:nvGrpSpPr>
        <p:grpSpPr>
          <a:xfrm>
            <a:off x="7386150" y="2401908"/>
            <a:ext cx="1071743" cy="1021579"/>
            <a:chOff x="7189833" y="2022667"/>
            <a:chExt cx="1251159" cy="1192597"/>
          </a:xfrm>
        </p:grpSpPr>
        <p:sp>
          <p:nvSpPr>
            <p:cNvPr id="9872" name="Google Shape;9872;p64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64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64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64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6" name="Google Shape;9876;p64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9877" name="Google Shape;9877;p64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9878" name="Google Shape;9878;p64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9" name="Google Shape;9879;p64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0" name="Google Shape;9880;p64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1" name="Google Shape;9881;p64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2" name="Google Shape;9882;p64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3" name="Google Shape;9883;p64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4" name="Google Shape;9884;p64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5" name="Google Shape;9885;p64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9886" name="Google Shape;9886;p64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7" name="Google Shape;9887;p64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8" name="Google Shape;9888;p64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9" name="Google Shape;9889;p64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0" name="Google Shape;9890;p64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1" name="Google Shape;9891;p64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2" name="Google Shape;9892;p64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3" name="Google Shape;9893;p64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9894" name="Google Shape;9894;p64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5" name="Google Shape;9895;p64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6" name="Google Shape;9896;p64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7" name="Google Shape;9897;p64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8" name="Google Shape;9898;p64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9" name="Google Shape;9899;p64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0" name="Google Shape;9900;p64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1" name="Google Shape;9901;p64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9902" name="Google Shape;9902;p64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3" name="Google Shape;9903;p64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4" name="Google Shape;9904;p64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5" name="Google Shape;9905;p64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6" name="Google Shape;9906;p64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7" name="Google Shape;9907;p64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8" name="Google Shape;9908;p64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9" name="Google Shape;9909;p64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9910" name="Google Shape;9910;p64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1" name="Google Shape;9911;p64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2" name="Google Shape;9912;p64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3" name="Google Shape;9913;p64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4" name="Google Shape;9914;p64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5" name="Google Shape;9915;p64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6" name="Google Shape;9916;p64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7" name="Google Shape;9917;p64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9918" name="Google Shape;9918;p64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9" name="Google Shape;9919;p64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20" name="Google Shape;9920;p64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9921" name="Google Shape;9921;p64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2" name="Google Shape;9922;p64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3" name="Google Shape;9923;p64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4" name="Google Shape;9924;p64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5" name="Google Shape;9925;p64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6" name="Google Shape;9926;p64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7" name="Google Shape;9927;p64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28" name="Google Shape;9928;p64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9929" name="Google Shape;9929;p64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0" name="Google Shape;9930;p64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1" name="Google Shape;9931;p64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2" name="Google Shape;9932;p64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3" name="Google Shape;9933;p64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4" name="Google Shape;9934;p64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5" name="Google Shape;9935;p64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36" name="Google Shape;9936;p64"/>
          <p:cNvGrpSpPr/>
          <p:nvPr/>
        </p:nvGrpSpPr>
        <p:grpSpPr>
          <a:xfrm>
            <a:off x="5936000" y="2405887"/>
            <a:ext cx="1248543" cy="1025319"/>
            <a:chOff x="5183758" y="1210600"/>
            <a:chExt cx="3605380" cy="2960783"/>
          </a:xfrm>
        </p:grpSpPr>
        <p:sp>
          <p:nvSpPr>
            <p:cNvPr id="9937" name="Google Shape;9937;p64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64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64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64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41" name="Google Shape;9941;p64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942" name="Google Shape;9942;p64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943" name="Google Shape;9943;p64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944" name="Google Shape;9944;p64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9945" name="Google Shape;9945;p64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6" name="Google Shape;9946;p64"/>
          <p:cNvGrpSpPr/>
          <p:nvPr/>
        </p:nvGrpSpPr>
        <p:grpSpPr>
          <a:xfrm>
            <a:off x="5793062" y="3544204"/>
            <a:ext cx="2664831" cy="843440"/>
            <a:chOff x="5916567" y="1099697"/>
            <a:chExt cx="2556683" cy="809211"/>
          </a:xfrm>
        </p:grpSpPr>
        <p:sp>
          <p:nvSpPr>
            <p:cNvPr id="9947" name="Google Shape;9947;p64"/>
            <p:cNvSpPr/>
            <p:nvPr/>
          </p:nvSpPr>
          <p:spPr>
            <a:xfrm>
              <a:off x="5916567" y="1105515"/>
              <a:ext cx="2329202" cy="797642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64"/>
            <p:cNvSpPr/>
            <p:nvPr/>
          </p:nvSpPr>
          <p:spPr>
            <a:xfrm>
              <a:off x="6719328" y="1353967"/>
              <a:ext cx="156983" cy="301221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64"/>
            <p:cNvSpPr/>
            <p:nvPr/>
          </p:nvSpPr>
          <p:spPr>
            <a:xfrm>
              <a:off x="7142762" y="1276612"/>
              <a:ext cx="217467" cy="455564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64"/>
            <p:cNvSpPr/>
            <p:nvPr/>
          </p:nvSpPr>
          <p:spPr>
            <a:xfrm>
              <a:off x="7621211" y="1188419"/>
              <a:ext cx="293739" cy="631637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64"/>
            <p:cNvSpPr/>
            <p:nvPr/>
          </p:nvSpPr>
          <p:spPr>
            <a:xfrm>
              <a:off x="8279421" y="1099697"/>
              <a:ext cx="54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64"/>
            <p:cNvSpPr/>
            <p:nvPr/>
          </p:nvSpPr>
          <p:spPr>
            <a:xfrm>
              <a:off x="8245760" y="1099697"/>
              <a:ext cx="33670" cy="5791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64"/>
            <p:cNvSpPr/>
            <p:nvPr/>
          </p:nvSpPr>
          <p:spPr>
            <a:xfrm>
              <a:off x="8085689" y="1099747"/>
              <a:ext cx="387562" cy="809161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64"/>
            <p:cNvSpPr/>
            <p:nvPr/>
          </p:nvSpPr>
          <p:spPr>
            <a:xfrm>
              <a:off x="6372480" y="1417485"/>
              <a:ext cx="104679" cy="173370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5" name="Google Shape;9955;p64"/>
          <p:cNvGrpSpPr/>
          <p:nvPr/>
        </p:nvGrpSpPr>
        <p:grpSpPr>
          <a:xfrm>
            <a:off x="5900602" y="1193063"/>
            <a:ext cx="1299851" cy="1023338"/>
            <a:chOff x="5900602" y="1193063"/>
            <a:chExt cx="1299851" cy="1023338"/>
          </a:xfrm>
        </p:grpSpPr>
        <p:grpSp>
          <p:nvGrpSpPr>
            <p:cNvPr id="9956" name="Google Shape;9956;p64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9957" name="Google Shape;9957;p64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9958" name="Google Shape;9958;p64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9" name="Google Shape;9959;p64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60" name="Google Shape;9960;p64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9961" name="Google Shape;9961;p64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62" name="Google Shape;9962;p64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63" name="Google Shape;9963;p64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9964" name="Google Shape;9964;p64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9965" name="Google Shape;9965;p64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6" name="Google Shape;9966;p64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67" name="Google Shape;9967;p64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9968" name="Google Shape;9968;p64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69" name="Google Shape;9969;p64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70" name="Google Shape;9970;p64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9971" name="Google Shape;9971;p64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9972" name="Google Shape;9972;p64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3" name="Google Shape;9973;p64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74" name="Google Shape;9974;p64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9975" name="Google Shape;9975;p64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76" name="Google Shape;9976;p64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77" name="Google Shape;9977;p64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9978" name="Google Shape;9978;p64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9979" name="Google Shape;9979;p64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0" name="Google Shape;9980;p64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1" name="Google Shape;9981;p64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9982" name="Google Shape;9982;p64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83" name="Google Shape;9983;p64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9984" name="Google Shape;9984;p64"/>
          <p:cNvGrpSpPr/>
          <p:nvPr/>
        </p:nvGrpSpPr>
        <p:grpSpPr>
          <a:xfrm>
            <a:off x="7238484" y="1193208"/>
            <a:ext cx="1219413" cy="1051365"/>
            <a:chOff x="7287122" y="1165658"/>
            <a:chExt cx="1219413" cy="1051365"/>
          </a:xfrm>
        </p:grpSpPr>
        <p:grpSp>
          <p:nvGrpSpPr>
            <p:cNvPr id="9985" name="Google Shape;9985;p64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9986" name="Google Shape;9986;p64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87" name="Google Shape;9987;p64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9988" name="Google Shape;9988;p64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89" name="Google Shape;9989;p64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90" name="Google Shape;9990;p64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9991" name="Google Shape;9991;p64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92" name="Google Shape;9992;p64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9993" name="Google Shape;9993;p64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94" name="Google Shape;9994;p64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995" name="Google Shape;9995;p64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9996" name="Google Shape;9996;p64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97" name="Google Shape;9997;p64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9998" name="Google Shape;9998;p64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99" name="Google Shape;9999;p64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000" name="Google Shape;10000;p64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10001" name="Google Shape;10001;p64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02" name="Google Shape;10002;p64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10003" name="Google Shape;10003;p64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04" name="Google Shape;10004;p64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38759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2"/>
          <p:cNvGrpSpPr/>
          <p:nvPr/>
        </p:nvGrpSpPr>
        <p:grpSpPr>
          <a:xfrm>
            <a:off x="1620770" y="1535775"/>
            <a:ext cx="6331980" cy="2841637"/>
            <a:chOff x="1620770" y="1535775"/>
            <a:chExt cx="6331980" cy="2841637"/>
          </a:xfrm>
        </p:grpSpPr>
        <p:grpSp>
          <p:nvGrpSpPr>
            <p:cNvPr id="430" name="Google Shape;430;p52"/>
            <p:cNvGrpSpPr/>
            <p:nvPr/>
          </p:nvGrpSpPr>
          <p:grpSpPr>
            <a:xfrm>
              <a:off x="1620770" y="1535775"/>
              <a:ext cx="6331980" cy="2841637"/>
              <a:chOff x="1620770" y="1535775"/>
              <a:chExt cx="6331980" cy="2841637"/>
            </a:xfrm>
          </p:grpSpPr>
          <p:sp>
            <p:nvSpPr>
              <p:cNvPr id="431" name="Google Shape;431;p52"/>
              <p:cNvSpPr/>
              <p:nvPr/>
            </p:nvSpPr>
            <p:spPr>
              <a:xfrm rot="5400000">
                <a:off x="221619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2"/>
              <p:cNvSpPr/>
              <p:nvPr/>
            </p:nvSpPr>
            <p:spPr>
              <a:xfrm rot="5400000">
                <a:off x="3623309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2"/>
              <p:cNvSpPr/>
              <p:nvPr/>
            </p:nvSpPr>
            <p:spPr>
              <a:xfrm rot="5400000">
                <a:off x="4327220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2"/>
              <p:cNvSpPr/>
              <p:nvPr/>
            </p:nvSpPr>
            <p:spPr>
              <a:xfrm rot="5400000">
                <a:off x="1513022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2"/>
              <p:cNvSpPr/>
              <p:nvPr/>
            </p:nvSpPr>
            <p:spPr>
              <a:xfrm rot="5400000">
                <a:off x="2920134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2"/>
              <p:cNvSpPr/>
              <p:nvPr/>
            </p:nvSpPr>
            <p:spPr>
              <a:xfrm rot="5400000">
                <a:off x="503326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2"/>
              <p:cNvSpPr/>
              <p:nvPr/>
            </p:nvSpPr>
            <p:spPr>
              <a:xfrm rot="5400000">
                <a:off x="5737178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2"/>
              <p:cNvSpPr/>
              <p:nvPr/>
            </p:nvSpPr>
            <p:spPr>
              <a:xfrm rot="5400000">
                <a:off x="6437471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2"/>
            <p:cNvGrpSpPr/>
            <p:nvPr/>
          </p:nvGrpSpPr>
          <p:grpSpPr>
            <a:xfrm>
              <a:off x="2858050" y="2188240"/>
              <a:ext cx="3809844" cy="1568468"/>
              <a:chOff x="2858050" y="2188240"/>
              <a:chExt cx="3809844" cy="1568468"/>
            </a:xfrm>
          </p:grpSpPr>
          <p:sp>
            <p:nvSpPr>
              <p:cNvPr id="440" name="Google Shape;440;p52"/>
              <p:cNvSpPr/>
              <p:nvPr/>
            </p:nvSpPr>
            <p:spPr>
              <a:xfrm>
                <a:off x="2858050" y="2188240"/>
                <a:ext cx="339703" cy="318469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8" extrusionOk="0"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8193" y="12456"/>
                    </a:moveTo>
                    <a:lnTo>
                      <a:pt x="18193" y="13024"/>
                    </a:lnTo>
                    <a:cubicBezTo>
                      <a:pt x="18193" y="13335"/>
                      <a:pt x="17939" y="13588"/>
                      <a:pt x="17628" y="13588"/>
                    </a:cubicBez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1520" y="14720"/>
                    </a:moveTo>
                    <a:lnTo>
                      <a:pt x="12275" y="16985"/>
                    </a:ln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4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5325" y="18117"/>
                    </a:lnTo>
                    <a:cubicBezTo>
                      <a:pt x="15639" y="18117"/>
                      <a:pt x="15889" y="17864"/>
                      <a:pt x="15889" y="17553"/>
                    </a:cubicBezTo>
                    <a:cubicBezTo>
                      <a:pt x="15889" y="17239"/>
                      <a:pt x="15639" y="16985"/>
                      <a:pt x="15325" y="16985"/>
                    </a:cubicBezTo>
                    <a:lnTo>
                      <a:pt x="13468" y="16985"/>
                    </a:lnTo>
                    <a:lnTo>
                      <a:pt x="12713" y="14720"/>
                    </a:lnTo>
                    <a:lnTo>
                      <a:pt x="17628" y="14720"/>
                    </a:lnTo>
                    <a:cubicBezTo>
                      <a:pt x="18565" y="14720"/>
                      <a:pt x="19325" y="13960"/>
                      <a:pt x="19325" y="13024"/>
                    </a:cubicBezTo>
                    <a:lnTo>
                      <a:pt x="19325" y="1701"/>
                    </a:lnTo>
                    <a:cubicBezTo>
                      <a:pt x="19325" y="762"/>
                      <a:pt x="18565" y="1"/>
                      <a:pt x="17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grpSp>
            <p:nvGrpSpPr>
              <p:cNvPr id="441" name="Google Shape;441;p52"/>
              <p:cNvGrpSpPr/>
              <p:nvPr/>
            </p:nvGrpSpPr>
            <p:grpSpPr>
              <a:xfrm>
                <a:off x="5681293" y="2202615"/>
                <a:ext cx="327823" cy="289720"/>
                <a:chOff x="-3137650" y="2787000"/>
                <a:chExt cx="291450" cy="257575"/>
              </a:xfrm>
            </p:grpSpPr>
            <p:sp>
              <p:nvSpPr>
                <p:cNvPr id="442" name="Google Shape;442;p52"/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52"/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52"/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52"/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52"/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52"/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52"/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52"/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" name="Google Shape;450;p52"/>
              <p:cNvSpPr/>
              <p:nvPr/>
            </p:nvSpPr>
            <p:spPr>
              <a:xfrm>
                <a:off x="3546624" y="3358370"/>
                <a:ext cx="375812" cy="398338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2"/>
              <p:cNvSpPr/>
              <p:nvPr/>
            </p:nvSpPr>
            <p:spPr>
              <a:xfrm>
                <a:off x="6387845" y="3311663"/>
                <a:ext cx="280049" cy="398309"/>
              </a:xfrm>
              <a:custGeom>
                <a:avLst/>
                <a:gdLst/>
                <a:ahLst/>
                <a:cxnLst/>
                <a:rect l="l" t="t" r="r" b="b"/>
                <a:pathLst>
                  <a:path w="13588" h="19326" extrusionOk="0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52" name="Google Shape;452;p52"/>
            <p:cNvSpPr/>
            <p:nvPr/>
          </p:nvSpPr>
          <p:spPr>
            <a:xfrm>
              <a:off x="6486221" y="3653205"/>
              <a:ext cx="83285" cy="23351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OVERVIEW</a:t>
            </a:r>
            <a:endParaRPr/>
          </a:p>
        </p:txBody>
      </p:sp>
      <p:sp>
        <p:nvSpPr>
          <p:cNvPr id="454" name="Google Shape;454;p52"/>
          <p:cNvSpPr txBox="1">
            <a:spLocks noGrp="1"/>
          </p:cNvSpPr>
          <p:nvPr>
            <p:ph type="ctrTitle" idx="4294967295"/>
          </p:nvPr>
        </p:nvSpPr>
        <p:spPr>
          <a:xfrm>
            <a:off x="1814225" y="3328875"/>
            <a:ext cx="1028700" cy="3639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MERCURY</a:t>
            </a:r>
            <a:endParaRPr sz="1600"/>
          </a:p>
        </p:txBody>
      </p:sp>
      <p:sp>
        <p:nvSpPr>
          <p:cNvPr id="455" name="Google Shape;455;p52"/>
          <p:cNvSpPr txBox="1">
            <a:spLocks noGrp="1"/>
          </p:cNvSpPr>
          <p:nvPr>
            <p:ph type="subTitle" idx="4294967295"/>
          </p:nvPr>
        </p:nvSpPr>
        <p:spPr>
          <a:xfrm>
            <a:off x="1814675" y="3576450"/>
            <a:ext cx="1028400" cy="2817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4294967295"/>
          </p:nvPr>
        </p:nvSpPr>
        <p:spPr>
          <a:xfrm>
            <a:off x="4444825" y="3454050"/>
            <a:ext cx="1363800" cy="5265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922000" y="2082838"/>
            <a:ext cx="1028700" cy="3639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VENUS</a:t>
            </a:r>
            <a:endParaRPr sz="1600"/>
          </a:p>
        </p:txBody>
      </p:sp>
      <p:sp>
        <p:nvSpPr>
          <p:cNvPr id="458" name="Google Shape;458;p52"/>
          <p:cNvSpPr txBox="1">
            <a:spLocks noGrp="1"/>
          </p:cNvSpPr>
          <p:nvPr>
            <p:ph type="subTitle" idx="4294967295"/>
          </p:nvPr>
        </p:nvSpPr>
        <p:spPr>
          <a:xfrm>
            <a:off x="3922450" y="2330413"/>
            <a:ext cx="1028400" cy="2817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4294967295"/>
          </p:nvPr>
        </p:nvSpPr>
        <p:spPr>
          <a:xfrm>
            <a:off x="6588950" y="2206717"/>
            <a:ext cx="1363800" cy="5265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  <p:sp>
        <p:nvSpPr>
          <p:cNvPr id="33" name="Google Shape;695;p60"/>
          <p:cNvSpPr>
            <a:spLocks noChangeAspect="1"/>
          </p:cNvSpPr>
          <p:nvPr/>
        </p:nvSpPr>
        <p:spPr>
          <a:xfrm>
            <a:off x="899592" y="1436823"/>
            <a:ext cx="1033445" cy="119535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95;p60"/>
          <p:cNvSpPr>
            <a:spLocks noChangeAspect="1"/>
          </p:cNvSpPr>
          <p:nvPr/>
        </p:nvSpPr>
        <p:spPr>
          <a:xfrm>
            <a:off x="951263" y="1496590"/>
            <a:ext cx="930101" cy="1075820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53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ICONS</a:t>
            </a:r>
            <a:endParaRPr dirty="0"/>
          </a:p>
        </p:txBody>
      </p:sp>
      <p:grpSp>
        <p:nvGrpSpPr>
          <p:cNvPr id="36" name="Google Shape;6310;p77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37" name="Google Shape;6311;p77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2;p77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69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53"/>
          <p:cNvSpPr txBox="1">
            <a:spLocks noGrp="1"/>
          </p:cNvSpPr>
          <p:nvPr>
            <p:ph type="ctrTitle"/>
          </p:nvPr>
        </p:nvSpPr>
        <p:spPr>
          <a:xfrm flipH="1">
            <a:off x="834099" y="827975"/>
            <a:ext cx="1334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b="0" dirty="0"/>
              <a:t>COMPANY SERVICES</a:t>
            </a:r>
            <a:endParaRPr b="0" dirty="0"/>
          </a:p>
        </p:txBody>
      </p:sp>
      <p:grpSp>
        <p:nvGrpSpPr>
          <p:cNvPr id="1576" name="Google Shape;1576;p53"/>
          <p:cNvGrpSpPr/>
          <p:nvPr/>
        </p:nvGrpSpPr>
        <p:grpSpPr>
          <a:xfrm>
            <a:off x="3601885" y="1547209"/>
            <a:ext cx="4175763" cy="332705"/>
            <a:chOff x="3601885" y="2117909"/>
            <a:chExt cx="4175763" cy="332705"/>
          </a:xfrm>
        </p:grpSpPr>
        <p:grpSp>
          <p:nvGrpSpPr>
            <p:cNvPr id="1577" name="Google Shape;1577;p53"/>
            <p:cNvGrpSpPr/>
            <p:nvPr/>
          </p:nvGrpSpPr>
          <p:grpSpPr>
            <a:xfrm>
              <a:off x="3601885" y="2117909"/>
              <a:ext cx="331821" cy="332705"/>
              <a:chOff x="-48633950" y="1972600"/>
              <a:chExt cx="300100" cy="300900"/>
            </a:xfrm>
          </p:grpSpPr>
          <p:sp>
            <p:nvSpPr>
              <p:cNvPr id="1578" name="Google Shape;1578;p53"/>
              <p:cNvSpPr/>
              <p:nvPr/>
            </p:nvSpPr>
            <p:spPr>
              <a:xfrm>
                <a:off x="-48633950" y="1972600"/>
                <a:ext cx="3001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36" extrusionOk="0">
                    <a:moveTo>
                      <a:pt x="1418" y="756"/>
                    </a:moveTo>
                    <a:lnTo>
                      <a:pt x="1418" y="1481"/>
                    </a:lnTo>
                    <a:lnTo>
                      <a:pt x="693" y="1481"/>
                    </a:lnTo>
                    <a:lnTo>
                      <a:pt x="693" y="756"/>
                    </a:lnTo>
                    <a:close/>
                    <a:moveTo>
                      <a:pt x="11310" y="756"/>
                    </a:moveTo>
                    <a:lnTo>
                      <a:pt x="11310" y="1481"/>
                    </a:lnTo>
                    <a:lnTo>
                      <a:pt x="10586" y="1481"/>
                    </a:lnTo>
                    <a:lnTo>
                      <a:pt x="10586" y="756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0" y="2143"/>
                      <a:pt x="10239" y="2143"/>
                    </a:cubicBezTo>
                    <a:lnTo>
                      <a:pt x="10586" y="2143"/>
                    </a:lnTo>
                    <a:lnTo>
                      <a:pt x="10586" y="5293"/>
                    </a:lnTo>
                    <a:cubicBezTo>
                      <a:pt x="10365" y="5104"/>
                      <a:pt x="10050" y="4915"/>
                      <a:pt x="9672" y="4663"/>
                    </a:cubicBezTo>
                    <a:cubicBezTo>
                      <a:pt x="8822" y="4159"/>
                      <a:pt x="7530" y="3560"/>
                      <a:pt x="6018" y="3560"/>
                    </a:cubicBezTo>
                    <a:cubicBezTo>
                      <a:pt x="4537" y="3560"/>
                      <a:pt x="3214" y="4159"/>
                      <a:pt x="2363" y="4663"/>
                    </a:cubicBezTo>
                    <a:cubicBezTo>
                      <a:pt x="2017" y="4852"/>
                      <a:pt x="1701" y="5104"/>
                      <a:pt x="1449" y="5293"/>
                    </a:cubicBezTo>
                    <a:lnTo>
                      <a:pt x="1449" y="2143"/>
                    </a:lnTo>
                    <a:lnTo>
                      <a:pt x="1764" y="2143"/>
                    </a:lnTo>
                    <a:cubicBezTo>
                      <a:pt x="1954" y="2143"/>
                      <a:pt x="2111" y="1985"/>
                      <a:pt x="2111" y="1796"/>
                    </a:cubicBezTo>
                    <a:lnTo>
                      <a:pt x="2111" y="1418"/>
                    </a:lnTo>
                    <a:close/>
                    <a:moveTo>
                      <a:pt x="8065" y="4695"/>
                    </a:moveTo>
                    <a:cubicBezTo>
                      <a:pt x="8538" y="4915"/>
                      <a:pt x="8979" y="5104"/>
                      <a:pt x="9326" y="5293"/>
                    </a:cubicBezTo>
                    <a:cubicBezTo>
                      <a:pt x="9798" y="5577"/>
                      <a:pt x="10208" y="5860"/>
                      <a:pt x="10428" y="6049"/>
                    </a:cubicBezTo>
                    <a:cubicBezTo>
                      <a:pt x="10208" y="6238"/>
                      <a:pt x="9798" y="6522"/>
                      <a:pt x="9326" y="6805"/>
                    </a:cubicBezTo>
                    <a:cubicBezTo>
                      <a:pt x="8979" y="6994"/>
                      <a:pt x="8570" y="7215"/>
                      <a:pt x="8065" y="7372"/>
                    </a:cubicBezTo>
                    <a:cubicBezTo>
                      <a:pt x="8349" y="6994"/>
                      <a:pt x="8475" y="6522"/>
                      <a:pt x="8475" y="6049"/>
                    </a:cubicBezTo>
                    <a:cubicBezTo>
                      <a:pt x="8475" y="5514"/>
                      <a:pt x="8318" y="5104"/>
                      <a:pt x="8065" y="4695"/>
                    </a:cubicBezTo>
                    <a:close/>
                    <a:moveTo>
                      <a:pt x="3970" y="4726"/>
                    </a:moveTo>
                    <a:cubicBezTo>
                      <a:pt x="3718" y="5136"/>
                      <a:pt x="3592" y="5608"/>
                      <a:pt x="3592" y="6081"/>
                    </a:cubicBezTo>
                    <a:cubicBezTo>
                      <a:pt x="3529" y="6553"/>
                      <a:pt x="3686" y="7026"/>
                      <a:pt x="3970" y="7435"/>
                    </a:cubicBezTo>
                    <a:cubicBezTo>
                      <a:pt x="3497" y="7215"/>
                      <a:pt x="3056" y="7026"/>
                      <a:pt x="2710" y="6837"/>
                    </a:cubicBezTo>
                    <a:cubicBezTo>
                      <a:pt x="2237" y="6553"/>
                      <a:pt x="1859" y="6270"/>
                      <a:pt x="1607" y="6081"/>
                    </a:cubicBezTo>
                    <a:cubicBezTo>
                      <a:pt x="1859" y="5892"/>
                      <a:pt x="2237" y="5608"/>
                      <a:pt x="2710" y="5325"/>
                    </a:cubicBezTo>
                    <a:cubicBezTo>
                      <a:pt x="3056" y="5136"/>
                      <a:pt x="3466" y="4915"/>
                      <a:pt x="3970" y="4726"/>
                    </a:cubicBezTo>
                    <a:close/>
                    <a:moveTo>
                      <a:pt x="6018" y="4285"/>
                    </a:moveTo>
                    <a:cubicBezTo>
                      <a:pt x="6994" y="4285"/>
                      <a:pt x="7782" y="5073"/>
                      <a:pt x="7782" y="6049"/>
                    </a:cubicBezTo>
                    <a:cubicBezTo>
                      <a:pt x="7782" y="7026"/>
                      <a:pt x="6994" y="7814"/>
                      <a:pt x="6018" y="7814"/>
                    </a:cubicBezTo>
                    <a:cubicBezTo>
                      <a:pt x="5041" y="7814"/>
                      <a:pt x="4253" y="7026"/>
                      <a:pt x="4253" y="6049"/>
                    </a:cubicBezTo>
                    <a:cubicBezTo>
                      <a:pt x="4253" y="5073"/>
                      <a:pt x="5041" y="4285"/>
                      <a:pt x="6018" y="4285"/>
                    </a:cubicBezTo>
                    <a:close/>
                    <a:moveTo>
                      <a:pt x="10554" y="6805"/>
                    </a:moveTo>
                    <a:lnTo>
                      <a:pt x="10554" y="9956"/>
                    </a:lnTo>
                    <a:lnTo>
                      <a:pt x="10239" y="9956"/>
                    </a:lnTo>
                    <a:cubicBezTo>
                      <a:pt x="10050" y="9956"/>
                      <a:pt x="9893" y="10113"/>
                      <a:pt x="9893" y="10302"/>
                    </a:cubicBezTo>
                    <a:lnTo>
                      <a:pt x="9893" y="10649"/>
                    </a:lnTo>
                    <a:lnTo>
                      <a:pt x="2143" y="10649"/>
                    </a:lnTo>
                    <a:lnTo>
                      <a:pt x="2143" y="10302"/>
                    </a:lnTo>
                    <a:cubicBezTo>
                      <a:pt x="2143" y="10113"/>
                      <a:pt x="1985" y="9956"/>
                      <a:pt x="1764" y="9956"/>
                    </a:cubicBezTo>
                    <a:lnTo>
                      <a:pt x="1418" y="9956"/>
                    </a:lnTo>
                    <a:lnTo>
                      <a:pt x="1418" y="6805"/>
                    </a:lnTo>
                    <a:cubicBezTo>
                      <a:pt x="1670" y="6994"/>
                      <a:pt x="1985" y="7183"/>
                      <a:pt x="2332" y="7435"/>
                    </a:cubicBezTo>
                    <a:cubicBezTo>
                      <a:pt x="3182" y="7940"/>
                      <a:pt x="4505" y="8538"/>
                      <a:pt x="5986" y="8538"/>
                    </a:cubicBezTo>
                    <a:cubicBezTo>
                      <a:pt x="7498" y="8538"/>
                      <a:pt x="8790" y="7940"/>
                      <a:pt x="9641" y="7435"/>
                    </a:cubicBezTo>
                    <a:cubicBezTo>
                      <a:pt x="10019" y="7215"/>
                      <a:pt x="10334" y="6994"/>
                      <a:pt x="10554" y="6805"/>
                    </a:cubicBezTo>
                    <a:close/>
                    <a:moveTo>
                      <a:pt x="1418" y="10617"/>
                    </a:moveTo>
                    <a:lnTo>
                      <a:pt x="1418" y="11311"/>
                    </a:lnTo>
                    <a:lnTo>
                      <a:pt x="693" y="11311"/>
                    </a:lnTo>
                    <a:lnTo>
                      <a:pt x="693" y="10617"/>
                    </a:lnTo>
                    <a:close/>
                    <a:moveTo>
                      <a:pt x="11310" y="10617"/>
                    </a:moveTo>
                    <a:lnTo>
                      <a:pt x="11310" y="11311"/>
                    </a:lnTo>
                    <a:lnTo>
                      <a:pt x="10586" y="11311"/>
                    </a:lnTo>
                    <a:lnTo>
                      <a:pt x="10586" y="10617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lnTo>
                      <a:pt x="0" y="1796"/>
                    </a:lnTo>
                    <a:cubicBezTo>
                      <a:pt x="0" y="1985"/>
                      <a:pt x="158" y="2143"/>
                      <a:pt x="347" y="2143"/>
                    </a:cubicBezTo>
                    <a:lnTo>
                      <a:pt x="693" y="2143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0"/>
                      <a:pt x="0" y="10239"/>
                    </a:cubicBezTo>
                    <a:lnTo>
                      <a:pt x="0" y="11657"/>
                    </a:lnTo>
                    <a:cubicBezTo>
                      <a:pt x="0" y="11878"/>
                      <a:pt x="158" y="12035"/>
                      <a:pt x="347" y="12035"/>
                    </a:cubicBezTo>
                    <a:lnTo>
                      <a:pt x="1764" y="12035"/>
                    </a:lnTo>
                    <a:cubicBezTo>
                      <a:pt x="1954" y="12035"/>
                      <a:pt x="2111" y="11878"/>
                      <a:pt x="2111" y="11657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7"/>
                    </a:lnTo>
                    <a:cubicBezTo>
                      <a:pt x="9893" y="11878"/>
                      <a:pt x="10050" y="12035"/>
                      <a:pt x="10239" y="12035"/>
                    </a:cubicBezTo>
                    <a:lnTo>
                      <a:pt x="11657" y="12035"/>
                    </a:lnTo>
                    <a:cubicBezTo>
                      <a:pt x="11846" y="12035"/>
                      <a:pt x="12004" y="11878"/>
                      <a:pt x="12004" y="11657"/>
                    </a:cubicBezTo>
                    <a:lnTo>
                      <a:pt x="12004" y="10239"/>
                    </a:lnTo>
                    <a:cubicBezTo>
                      <a:pt x="12004" y="10050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43"/>
                    </a:lnTo>
                    <a:lnTo>
                      <a:pt x="11657" y="2143"/>
                    </a:lnTo>
                    <a:cubicBezTo>
                      <a:pt x="11846" y="2143"/>
                      <a:pt x="12004" y="1985"/>
                      <a:pt x="12004" y="1796"/>
                    </a:cubicBezTo>
                    <a:lnTo>
                      <a:pt x="12004" y="378"/>
                    </a:lnTo>
                    <a:cubicBezTo>
                      <a:pt x="12004" y="189"/>
                      <a:pt x="11846" y="0"/>
                      <a:pt x="11657" y="0"/>
                    </a:cubicBezTo>
                    <a:lnTo>
                      <a:pt x="10239" y="0"/>
                    </a:lnTo>
                    <a:cubicBezTo>
                      <a:pt x="10050" y="0"/>
                      <a:pt x="9893" y="189"/>
                      <a:pt x="9893" y="378"/>
                    </a:cubicBezTo>
                    <a:lnTo>
                      <a:pt x="9893" y="725"/>
                    </a:lnTo>
                    <a:lnTo>
                      <a:pt x="2111" y="725"/>
                    </a:lnTo>
                    <a:lnTo>
                      <a:pt x="2111" y="378"/>
                    </a:lnTo>
                    <a:cubicBezTo>
                      <a:pt x="2111" y="189"/>
                      <a:pt x="1954" y="0"/>
                      <a:pt x="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-48509525" y="2097050"/>
                <a:ext cx="5280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1" extrusionOk="0">
                    <a:moveTo>
                      <a:pt x="1041" y="725"/>
                    </a:moveTo>
                    <a:cubicBezTo>
                      <a:pt x="1230" y="725"/>
                      <a:pt x="1387" y="882"/>
                      <a:pt x="1387" y="1071"/>
                    </a:cubicBezTo>
                    <a:cubicBezTo>
                      <a:pt x="1387" y="1260"/>
                      <a:pt x="1230" y="1418"/>
                      <a:pt x="1041" y="1418"/>
                    </a:cubicBezTo>
                    <a:cubicBezTo>
                      <a:pt x="852" y="1418"/>
                      <a:pt x="694" y="1260"/>
                      <a:pt x="694" y="1071"/>
                    </a:cubicBezTo>
                    <a:cubicBezTo>
                      <a:pt x="694" y="882"/>
                      <a:pt x="852" y="725"/>
                      <a:pt x="1041" y="725"/>
                    </a:cubicBezTo>
                    <a:close/>
                    <a:moveTo>
                      <a:pt x="1041" y="0"/>
                    </a:moveTo>
                    <a:cubicBezTo>
                      <a:pt x="442" y="0"/>
                      <a:pt x="1" y="473"/>
                      <a:pt x="1" y="1071"/>
                    </a:cubicBezTo>
                    <a:cubicBezTo>
                      <a:pt x="1" y="1670"/>
                      <a:pt x="442" y="2111"/>
                      <a:pt x="1041" y="2111"/>
                    </a:cubicBezTo>
                    <a:cubicBezTo>
                      <a:pt x="1639" y="2111"/>
                      <a:pt x="2112" y="1670"/>
                      <a:pt x="2112" y="1071"/>
                    </a:cubicBezTo>
                    <a:cubicBezTo>
                      <a:pt x="2112" y="473"/>
                      <a:pt x="1639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53"/>
            <p:cNvGrpSpPr/>
            <p:nvPr/>
          </p:nvGrpSpPr>
          <p:grpSpPr>
            <a:xfrm>
              <a:off x="7444942" y="2117930"/>
              <a:ext cx="332705" cy="332677"/>
              <a:chOff x="-44914800" y="2342000"/>
              <a:chExt cx="300900" cy="300875"/>
            </a:xfrm>
          </p:grpSpPr>
          <p:sp>
            <p:nvSpPr>
              <p:cNvPr id="1581" name="Google Shape;1581;p53"/>
              <p:cNvSpPr/>
              <p:nvPr/>
            </p:nvSpPr>
            <p:spPr>
              <a:xfrm>
                <a:off x="-44914800" y="2342000"/>
                <a:ext cx="300900" cy="300875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5" extrusionOk="0">
                    <a:moveTo>
                      <a:pt x="1450" y="725"/>
                    </a:moveTo>
                    <a:lnTo>
                      <a:pt x="1450" y="1418"/>
                    </a:lnTo>
                    <a:lnTo>
                      <a:pt x="725" y="1418"/>
                    </a:lnTo>
                    <a:lnTo>
                      <a:pt x="725" y="725"/>
                    </a:lnTo>
                    <a:close/>
                    <a:moveTo>
                      <a:pt x="11311" y="725"/>
                    </a:moveTo>
                    <a:lnTo>
                      <a:pt x="11311" y="1418"/>
                    </a:lnTo>
                    <a:lnTo>
                      <a:pt x="10618" y="1418"/>
                    </a:lnTo>
                    <a:lnTo>
                      <a:pt x="10618" y="725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1" y="2142"/>
                      <a:pt x="10240" y="2142"/>
                    </a:cubicBezTo>
                    <a:lnTo>
                      <a:pt x="10618" y="2142"/>
                    </a:lnTo>
                    <a:lnTo>
                      <a:pt x="10618" y="9893"/>
                    </a:lnTo>
                    <a:lnTo>
                      <a:pt x="10240" y="9893"/>
                    </a:lnTo>
                    <a:cubicBezTo>
                      <a:pt x="10051" y="9893"/>
                      <a:pt x="9893" y="10050"/>
                      <a:pt x="9893" y="10239"/>
                    </a:cubicBezTo>
                    <a:lnTo>
                      <a:pt x="9893" y="10617"/>
                    </a:lnTo>
                    <a:lnTo>
                      <a:pt x="2143" y="10617"/>
                    </a:lnTo>
                    <a:lnTo>
                      <a:pt x="2143" y="10239"/>
                    </a:lnTo>
                    <a:cubicBezTo>
                      <a:pt x="2143" y="10050"/>
                      <a:pt x="1985" y="9893"/>
                      <a:pt x="1796" y="9893"/>
                    </a:cubicBezTo>
                    <a:lnTo>
                      <a:pt x="1450" y="9893"/>
                    </a:lnTo>
                    <a:lnTo>
                      <a:pt x="1450" y="2142"/>
                    </a:lnTo>
                    <a:lnTo>
                      <a:pt x="1796" y="2142"/>
                    </a:lnTo>
                    <a:cubicBezTo>
                      <a:pt x="1985" y="2142"/>
                      <a:pt x="2143" y="1985"/>
                      <a:pt x="2143" y="1796"/>
                    </a:cubicBezTo>
                    <a:lnTo>
                      <a:pt x="2143" y="1418"/>
                    </a:lnTo>
                    <a:close/>
                    <a:moveTo>
                      <a:pt x="1418" y="10617"/>
                    </a:moveTo>
                    <a:lnTo>
                      <a:pt x="1418" y="11310"/>
                    </a:lnTo>
                    <a:lnTo>
                      <a:pt x="725" y="11310"/>
                    </a:lnTo>
                    <a:lnTo>
                      <a:pt x="725" y="10617"/>
                    </a:lnTo>
                    <a:close/>
                    <a:moveTo>
                      <a:pt x="11311" y="10617"/>
                    </a:moveTo>
                    <a:lnTo>
                      <a:pt x="11311" y="11310"/>
                    </a:lnTo>
                    <a:lnTo>
                      <a:pt x="10618" y="11310"/>
                    </a:lnTo>
                    <a:lnTo>
                      <a:pt x="10618" y="10617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64"/>
                    </a:lnTo>
                    <a:cubicBezTo>
                      <a:pt x="1" y="1985"/>
                      <a:pt x="158" y="2142"/>
                      <a:pt x="379" y="2142"/>
                    </a:cubicBezTo>
                    <a:lnTo>
                      <a:pt x="725" y="2142"/>
                    </a:lnTo>
                    <a:lnTo>
                      <a:pt x="725" y="9893"/>
                    </a:lnTo>
                    <a:lnTo>
                      <a:pt x="379" y="9893"/>
                    </a:lnTo>
                    <a:cubicBezTo>
                      <a:pt x="158" y="9893"/>
                      <a:pt x="1" y="10050"/>
                      <a:pt x="1" y="10239"/>
                    </a:cubicBezTo>
                    <a:lnTo>
                      <a:pt x="1" y="11657"/>
                    </a:lnTo>
                    <a:cubicBezTo>
                      <a:pt x="1" y="11877"/>
                      <a:pt x="158" y="12035"/>
                      <a:pt x="379" y="12035"/>
                    </a:cubicBezTo>
                    <a:lnTo>
                      <a:pt x="1796" y="12035"/>
                    </a:lnTo>
                    <a:cubicBezTo>
                      <a:pt x="1985" y="12035"/>
                      <a:pt x="2143" y="11877"/>
                      <a:pt x="2143" y="11657"/>
                    </a:cubicBezTo>
                    <a:lnTo>
                      <a:pt x="2143" y="11310"/>
                    </a:lnTo>
                    <a:lnTo>
                      <a:pt x="9893" y="11310"/>
                    </a:lnTo>
                    <a:lnTo>
                      <a:pt x="9893" y="11657"/>
                    </a:lnTo>
                    <a:cubicBezTo>
                      <a:pt x="9893" y="11877"/>
                      <a:pt x="10051" y="12035"/>
                      <a:pt x="10240" y="12035"/>
                    </a:cubicBezTo>
                    <a:lnTo>
                      <a:pt x="11657" y="12035"/>
                    </a:lnTo>
                    <a:cubicBezTo>
                      <a:pt x="11878" y="12035"/>
                      <a:pt x="12036" y="11877"/>
                      <a:pt x="12036" y="11657"/>
                    </a:cubicBezTo>
                    <a:lnTo>
                      <a:pt x="12036" y="10239"/>
                    </a:lnTo>
                    <a:cubicBezTo>
                      <a:pt x="12036" y="10050"/>
                      <a:pt x="11878" y="9893"/>
                      <a:pt x="11657" y="9893"/>
                    </a:cubicBezTo>
                    <a:lnTo>
                      <a:pt x="11311" y="9893"/>
                    </a:lnTo>
                    <a:lnTo>
                      <a:pt x="11311" y="2142"/>
                    </a:lnTo>
                    <a:lnTo>
                      <a:pt x="11657" y="2142"/>
                    </a:lnTo>
                    <a:cubicBezTo>
                      <a:pt x="11878" y="2142"/>
                      <a:pt x="12036" y="1985"/>
                      <a:pt x="12036" y="1764"/>
                    </a:cubicBezTo>
                    <a:lnTo>
                      <a:pt x="12036" y="378"/>
                    </a:lnTo>
                    <a:cubicBezTo>
                      <a:pt x="12036" y="158"/>
                      <a:pt x="11878" y="0"/>
                      <a:pt x="11657" y="0"/>
                    </a:cubicBezTo>
                    <a:lnTo>
                      <a:pt x="10240" y="0"/>
                    </a:lnTo>
                    <a:cubicBezTo>
                      <a:pt x="10051" y="0"/>
                      <a:pt x="9893" y="158"/>
                      <a:pt x="9893" y="378"/>
                    </a:cubicBezTo>
                    <a:lnTo>
                      <a:pt x="9893" y="725"/>
                    </a:ln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-44860450" y="2412875"/>
                <a:ext cx="1930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6365" extrusionOk="0">
                    <a:moveTo>
                      <a:pt x="7026" y="694"/>
                    </a:moveTo>
                    <a:lnTo>
                      <a:pt x="7026" y="725"/>
                    </a:lnTo>
                    <a:lnTo>
                      <a:pt x="7026" y="5136"/>
                    </a:lnTo>
                    <a:lnTo>
                      <a:pt x="5514" y="3624"/>
                    </a:lnTo>
                    <a:cubicBezTo>
                      <a:pt x="5451" y="3561"/>
                      <a:pt x="5356" y="3498"/>
                      <a:pt x="5262" y="3498"/>
                    </a:cubicBezTo>
                    <a:cubicBezTo>
                      <a:pt x="5167" y="3498"/>
                      <a:pt x="5041" y="3561"/>
                      <a:pt x="5010" y="3624"/>
                    </a:cubicBezTo>
                    <a:lnTo>
                      <a:pt x="3907" y="4821"/>
                    </a:lnTo>
                    <a:lnTo>
                      <a:pt x="2678" y="3592"/>
                    </a:lnTo>
                    <a:cubicBezTo>
                      <a:pt x="2615" y="3529"/>
                      <a:pt x="2529" y="3498"/>
                      <a:pt x="2438" y="3498"/>
                    </a:cubicBezTo>
                    <a:cubicBezTo>
                      <a:pt x="2348" y="3498"/>
                      <a:pt x="2253" y="3529"/>
                      <a:pt x="2174" y="3592"/>
                    </a:cubicBezTo>
                    <a:lnTo>
                      <a:pt x="662" y="5104"/>
                    </a:lnTo>
                    <a:lnTo>
                      <a:pt x="662" y="694"/>
                    </a:lnTo>
                    <a:close/>
                    <a:moveTo>
                      <a:pt x="2458" y="4380"/>
                    </a:moveTo>
                    <a:lnTo>
                      <a:pt x="3718" y="5640"/>
                    </a:lnTo>
                    <a:lnTo>
                      <a:pt x="1198" y="5640"/>
                    </a:lnTo>
                    <a:lnTo>
                      <a:pt x="2458" y="4380"/>
                    </a:lnTo>
                    <a:close/>
                    <a:moveTo>
                      <a:pt x="5293" y="4411"/>
                    </a:moveTo>
                    <a:lnTo>
                      <a:pt x="6554" y="5671"/>
                    </a:lnTo>
                    <a:lnTo>
                      <a:pt x="4695" y="5671"/>
                    </a:lnTo>
                    <a:lnTo>
                      <a:pt x="4695" y="5640"/>
                    </a:lnTo>
                    <a:lnTo>
                      <a:pt x="4411" y="5356"/>
                    </a:lnTo>
                    <a:lnTo>
                      <a:pt x="5293" y="4411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lnTo>
                      <a:pt x="0" y="5986"/>
                    </a:lnTo>
                    <a:cubicBezTo>
                      <a:pt x="0" y="6207"/>
                      <a:pt x="158" y="6365"/>
                      <a:pt x="347" y="6365"/>
                    </a:cubicBezTo>
                    <a:lnTo>
                      <a:pt x="7373" y="6365"/>
                    </a:lnTo>
                    <a:cubicBezTo>
                      <a:pt x="7562" y="6365"/>
                      <a:pt x="7719" y="6207"/>
                      <a:pt x="7719" y="5986"/>
                    </a:cubicBezTo>
                    <a:lnTo>
                      <a:pt x="7719" y="379"/>
                    </a:lnTo>
                    <a:cubicBezTo>
                      <a:pt x="7719" y="158"/>
                      <a:pt x="7562" y="1"/>
                      <a:pt x="7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-44791150" y="24396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1" y="725"/>
                    </a:moveTo>
                    <a:cubicBezTo>
                      <a:pt x="1261" y="725"/>
                      <a:pt x="1419" y="883"/>
                      <a:pt x="1419" y="1072"/>
                    </a:cubicBezTo>
                    <a:cubicBezTo>
                      <a:pt x="1419" y="1261"/>
                      <a:pt x="1261" y="1418"/>
                      <a:pt x="1041" y="1418"/>
                    </a:cubicBezTo>
                    <a:cubicBezTo>
                      <a:pt x="852" y="1418"/>
                      <a:pt x="694" y="1261"/>
                      <a:pt x="694" y="1072"/>
                    </a:cubicBezTo>
                    <a:cubicBezTo>
                      <a:pt x="694" y="883"/>
                      <a:pt x="852" y="725"/>
                      <a:pt x="1041" y="725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32" y="1670"/>
                      <a:pt x="505" y="2143"/>
                      <a:pt x="1041" y="2143"/>
                    </a:cubicBezTo>
                    <a:cubicBezTo>
                      <a:pt x="1639" y="2143"/>
                      <a:pt x="2112" y="1670"/>
                      <a:pt x="2112" y="1072"/>
                    </a:cubicBezTo>
                    <a:cubicBezTo>
                      <a:pt x="2112" y="473"/>
                      <a:pt x="1639" y="1"/>
                      <a:pt x="1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4" name="Google Shape;1584;p53"/>
            <p:cNvSpPr/>
            <p:nvPr/>
          </p:nvSpPr>
          <p:spPr>
            <a:xfrm>
              <a:off x="5526492" y="2118352"/>
              <a:ext cx="332705" cy="331821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1450" y="693"/>
                  </a:moveTo>
                  <a:lnTo>
                    <a:pt x="1450" y="1418"/>
                  </a:lnTo>
                  <a:lnTo>
                    <a:pt x="756" y="1418"/>
                  </a:lnTo>
                  <a:lnTo>
                    <a:pt x="756" y="693"/>
                  </a:lnTo>
                  <a:close/>
                  <a:moveTo>
                    <a:pt x="11342" y="693"/>
                  </a:moveTo>
                  <a:lnTo>
                    <a:pt x="11342" y="1418"/>
                  </a:lnTo>
                  <a:lnTo>
                    <a:pt x="10618" y="1418"/>
                  </a:lnTo>
                  <a:lnTo>
                    <a:pt x="10618" y="693"/>
                  </a:lnTo>
                  <a:close/>
                  <a:moveTo>
                    <a:pt x="6049" y="4191"/>
                  </a:moveTo>
                  <a:cubicBezTo>
                    <a:pt x="6270" y="4191"/>
                    <a:pt x="6427" y="4380"/>
                    <a:pt x="6427" y="4569"/>
                  </a:cubicBezTo>
                  <a:cubicBezTo>
                    <a:pt x="6427" y="4758"/>
                    <a:pt x="6270" y="4915"/>
                    <a:pt x="6049" y="4915"/>
                  </a:cubicBezTo>
                  <a:cubicBezTo>
                    <a:pt x="5860" y="4915"/>
                    <a:pt x="5703" y="4758"/>
                    <a:pt x="5703" y="4569"/>
                  </a:cubicBezTo>
                  <a:cubicBezTo>
                    <a:pt x="5703" y="4380"/>
                    <a:pt x="5860" y="4191"/>
                    <a:pt x="6049" y="4191"/>
                  </a:cubicBezTo>
                  <a:close/>
                  <a:moveTo>
                    <a:pt x="6081" y="1040"/>
                  </a:moveTo>
                  <a:cubicBezTo>
                    <a:pt x="6144" y="1166"/>
                    <a:pt x="8381" y="5167"/>
                    <a:pt x="8475" y="5262"/>
                  </a:cubicBezTo>
                  <a:lnTo>
                    <a:pt x="7278" y="7026"/>
                  </a:lnTo>
                  <a:lnTo>
                    <a:pt x="6427" y="7026"/>
                  </a:lnTo>
                  <a:lnTo>
                    <a:pt x="6427" y="5577"/>
                  </a:lnTo>
                  <a:cubicBezTo>
                    <a:pt x="6805" y="5419"/>
                    <a:pt x="7120" y="5041"/>
                    <a:pt x="7120" y="4600"/>
                  </a:cubicBezTo>
                  <a:cubicBezTo>
                    <a:pt x="7120" y="4001"/>
                    <a:pt x="6648" y="3529"/>
                    <a:pt x="6081" y="3529"/>
                  </a:cubicBezTo>
                  <a:cubicBezTo>
                    <a:pt x="5482" y="3529"/>
                    <a:pt x="5010" y="4001"/>
                    <a:pt x="5010" y="4600"/>
                  </a:cubicBezTo>
                  <a:cubicBezTo>
                    <a:pt x="5010" y="5073"/>
                    <a:pt x="5293" y="5451"/>
                    <a:pt x="5703" y="5577"/>
                  </a:cubicBezTo>
                  <a:lnTo>
                    <a:pt x="5703" y="7026"/>
                  </a:lnTo>
                  <a:lnTo>
                    <a:pt x="4852" y="7026"/>
                  </a:lnTo>
                  <a:lnTo>
                    <a:pt x="3655" y="5262"/>
                  </a:lnTo>
                  <a:cubicBezTo>
                    <a:pt x="3749" y="5167"/>
                    <a:pt x="5986" y="1166"/>
                    <a:pt x="6081" y="1040"/>
                  </a:cubicBezTo>
                  <a:close/>
                  <a:moveTo>
                    <a:pt x="3812" y="3529"/>
                  </a:moveTo>
                  <a:lnTo>
                    <a:pt x="2899" y="5104"/>
                  </a:lnTo>
                  <a:cubicBezTo>
                    <a:pt x="2836" y="5230"/>
                    <a:pt x="2836" y="5388"/>
                    <a:pt x="2899" y="5451"/>
                  </a:cubicBezTo>
                  <a:lnTo>
                    <a:pt x="4064" y="7215"/>
                  </a:lnTo>
                  <a:cubicBezTo>
                    <a:pt x="3749" y="7404"/>
                    <a:pt x="3529" y="7719"/>
                    <a:pt x="3529" y="8097"/>
                  </a:cubicBezTo>
                  <a:lnTo>
                    <a:pt x="3529" y="8475"/>
                  </a:lnTo>
                  <a:lnTo>
                    <a:pt x="693" y="8475"/>
                  </a:lnTo>
                  <a:lnTo>
                    <a:pt x="693" y="3907"/>
                  </a:lnTo>
                  <a:cubicBezTo>
                    <a:pt x="788" y="3686"/>
                    <a:pt x="945" y="3529"/>
                    <a:pt x="1103" y="3529"/>
                  </a:cubicBezTo>
                  <a:close/>
                  <a:moveTo>
                    <a:pt x="7436" y="7751"/>
                  </a:moveTo>
                  <a:cubicBezTo>
                    <a:pt x="7625" y="7751"/>
                    <a:pt x="7782" y="7908"/>
                    <a:pt x="7782" y="8097"/>
                  </a:cubicBezTo>
                  <a:lnTo>
                    <a:pt x="7782" y="8475"/>
                  </a:lnTo>
                  <a:lnTo>
                    <a:pt x="4285" y="8475"/>
                  </a:lnTo>
                  <a:lnTo>
                    <a:pt x="4285" y="8097"/>
                  </a:lnTo>
                  <a:cubicBezTo>
                    <a:pt x="4285" y="7908"/>
                    <a:pt x="4443" y="7751"/>
                    <a:pt x="4632" y="7751"/>
                  </a:cubicBezTo>
                  <a:close/>
                  <a:moveTo>
                    <a:pt x="10996" y="3529"/>
                  </a:moveTo>
                  <a:cubicBezTo>
                    <a:pt x="11185" y="3529"/>
                    <a:pt x="11342" y="3686"/>
                    <a:pt x="11342" y="3907"/>
                  </a:cubicBezTo>
                  <a:lnTo>
                    <a:pt x="11342" y="8475"/>
                  </a:lnTo>
                  <a:lnTo>
                    <a:pt x="8507" y="8475"/>
                  </a:lnTo>
                  <a:lnTo>
                    <a:pt x="8507" y="8097"/>
                  </a:lnTo>
                  <a:cubicBezTo>
                    <a:pt x="8507" y="7719"/>
                    <a:pt x="8318" y="7404"/>
                    <a:pt x="8003" y="7215"/>
                  </a:cubicBezTo>
                  <a:lnTo>
                    <a:pt x="9137" y="5451"/>
                  </a:lnTo>
                  <a:cubicBezTo>
                    <a:pt x="9200" y="5356"/>
                    <a:pt x="9200" y="5230"/>
                    <a:pt x="9137" y="5104"/>
                  </a:cubicBezTo>
                  <a:lnTo>
                    <a:pt x="8223" y="3529"/>
                  </a:lnTo>
                  <a:close/>
                  <a:moveTo>
                    <a:pt x="11342" y="9137"/>
                  </a:moveTo>
                  <a:lnTo>
                    <a:pt x="11342" y="9483"/>
                  </a:lnTo>
                  <a:cubicBezTo>
                    <a:pt x="11342" y="9672"/>
                    <a:pt x="11185" y="9830"/>
                    <a:pt x="10996" y="9830"/>
                  </a:cubicBezTo>
                  <a:lnTo>
                    <a:pt x="1103" y="9830"/>
                  </a:lnTo>
                  <a:cubicBezTo>
                    <a:pt x="914" y="9830"/>
                    <a:pt x="756" y="9672"/>
                    <a:pt x="756" y="9483"/>
                  </a:cubicBezTo>
                  <a:lnTo>
                    <a:pt x="756" y="9137"/>
                  </a:lnTo>
                  <a:close/>
                  <a:moveTo>
                    <a:pt x="6427" y="10554"/>
                  </a:moveTo>
                  <a:lnTo>
                    <a:pt x="6427" y="11248"/>
                  </a:lnTo>
                  <a:lnTo>
                    <a:pt x="5703" y="11248"/>
                  </a:lnTo>
                  <a:lnTo>
                    <a:pt x="5703" y="10554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1765" y="2111"/>
                  </a:lnTo>
                  <a:cubicBezTo>
                    <a:pt x="1954" y="2111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5010" y="1418"/>
                  </a:lnTo>
                  <a:lnTo>
                    <a:pt x="4159" y="2836"/>
                  </a:lnTo>
                  <a:lnTo>
                    <a:pt x="1072" y="2836"/>
                  </a:lnTo>
                  <a:cubicBezTo>
                    <a:pt x="473" y="2836"/>
                    <a:pt x="0" y="3308"/>
                    <a:pt x="0" y="3907"/>
                  </a:cubicBezTo>
                  <a:lnTo>
                    <a:pt x="0" y="9515"/>
                  </a:lnTo>
                  <a:cubicBezTo>
                    <a:pt x="0" y="10113"/>
                    <a:pt x="473" y="10586"/>
                    <a:pt x="1072" y="10586"/>
                  </a:cubicBezTo>
                  <a:lnTo>
                    <a:pt x="4947" y="10586"/>
                  </a:lnTo>
                  <a:lnTo>
                    <a:pt x="4947" y="11311"/>
                  </a:lnTo>
                  <a:lnTo>
                    <a:pt x="3907" y="11311"/>
                  </a:lnTo>
                  <a:cubicBezTo>
                    <a:pt x="3686" y="11311"/>
                    <a:pt x="3529" y="11468"/>
                    <a:pt x="3529" y="11657"/>
                  </a:cubicBezTo>
                  <a:cubicBezTo>
                    <a:pt x="3529" y="11846"/>
                    <a:pt x="3686" y="12004"/>
                    <a:pt x="3907" y="12004"/>
                  </a:cubicBezTo>
                  <a:lnTo>
                    <a:pt x="8097" y="12004"/>
                  </a:lnTo>
                  <a:cubicBezTo>
                    <a:pt x="8318" y="12004"/>
                    <a:pt x="8475" y="11846"/>
                    <a:pt x="8475" y="11657"/>
                  </a:cubicBezTo>
                  <a:cubicBezTo>
                    <a:pt x="8475" y="11468"/>
                    <a:pt x="8318" y="11311"/>
                    <a:pt x="8097" y="11311"/>
                  </a:cubicBezTo>
                  <a:lnTo>
                    <a:pt x="7057" y="11311"/>
                  </a:lnTo>
                  <a:lnTo>
                    <a:pt x="7057" y="10586"/>
                  </a:lnTo>
                  <a:lnTo>
                    <a:pt x="10933" y="10586"/>
                  </a:lnTo>
                  <a:cubicBezTo>
                    <a:pt x="11531" y="10586"/>
                    <a:pt x="12004" y="10113"/>
                    <a:pt x="12004" y="9515"/>
                  </a:cubicBezTo>
                  <a:lnTo>
                    <a:pt x="12004" y="3907"/>
                  </a:lnTo>
                  <a:cubicBezTo>
                    <a:pt x="12035" y="3308"/>
                    <a:pt x="11563" y="2836"/>
                    <a:pt x="10996" y="2836"/>
                  </a:cubicBezTo>
                  <a:lnTo>
                    <a:pt x="7877" y="2836"/>
                  </a:lnTo>
                  <a:lnTo>
                    <a:pt x="7057" y="1418"/>
                  </a:lnTo>
                  <a:lnTo>
                    <a:pt x="9924" y="1418"/>
                  </a:lnTo>
                  <a:lnTo>
                    <a:pt x="9924" y="1765"/>
                  </a:lnTo>
                  <a:cubicBezTo>
                    <a:pt x="9924" y="1954"/>
                    <a:pt x="10082" y="2111"/>
                    <a:pt x="10271" y="2111"/>
                  </a:cubicBezTo>
                  <a:lnTo>
                    <a:pt x="11689" y="2111"/>
                  </a:lnTo>
                  <a:cubicBezTo>
                    <a:pt x="11878" y="2111"/>
                    <a:pt x="12035" y="1954"/>
                    <a:pt x="12035" y="1765"/>
                  </a:cubicBezTo>
                  <a:lnTo>
                    <a:pt x="12035" y="347"/>
                  </a:lnTo>
                  <a:cubicBezTo>
                    <a:pt x="12035" y="158"/>
                    <a:pt x="11878" y="0"/>
                    <a:pt x="11689" y="0"/>
                  </a:cubicBezTo>
                  <a:lnTo>
                    <a:pt x="10271" y="0"/>
                  </a:lnTo>
                  <a:cubicBezTo>
                    <a:pt x="10082" y="0"/>
                    <a:pt x="9924" y="158"/>
                    <a:pt x="9924" y="347"/>
                  </a:cubicBezTo>
                  <a:lnTo>
                    <a:pt x="9924" y="693"/>
                  </a:lnTo>
                  <a:lnTo>
                    <a:pt x="6648" y="693"/>
                  </a:lnTo>
                  <a:lnTo>
                    <a:pt x="6333" y="189"/>
                  </a:lnTo>
                  <a:cubicBezTo>
                    <a:pt x="6270" y="63"/>
                    <a:pt x="6144" y="0"/>
                    <a:pt x="6018" y="0"/>
                  </a:cubicBezTo>
                  <a:cubicBezTo>
                    <a:pt x="5892" y="0"/>
                    <a:pt x="5797" y="63"/>
                    <a:pt x="5703" y="189"/>
                  </a:cubicBezTo>
                  <a:lnTo>
                    <a:pt x="5388" y="693"/>
                  </a:lnTo>
                  <a:lnTo>
                    <a:pt x="2111" y="693"/>
                  </a:ln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5" name="Google Shape;1585;p53"/>
          <p:cNvSpPr txBox="1">
            <a:spLocks noGrp="1"/>
          </p:cNvSpPr>
          <p:nvPr>
            <p:ph type="subTitle" idx="1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MERCURY</a:t>
            </a:r>
            <a:endParaRPr dirty="0"/>
          </a:p>
        </p:txBody>
      </p:sp>
      <p:sp>
        <p:nvSpPr>
          <p:cNvPr id="1586" name="Google Shape;1586;p53"/>
          <p:cNvSpPr txBox="1">
            <a:spLocks noGrp="1"/>
          </p:cNvSpPr>
          <p:nvPr>
            <p:ph type="subTitle" idx="2"/>
          </p:nvPr>
        </p:nvSpPr>
        <p:spPr>
          <a:xfrm>
            <a:off x="3048250" y="2526550"/>
            <a:ext cx="1417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000" dirty="0"/>
              <a:t>Mercury </a:t>
            </a:r>
            <a:r>
              <a:rPr lang="es-ES" sz="1000" dirty="0" err="1"/>
              <a:t>is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closest</a:t>
            </a:r>
            <a:r>
              <a:rPr lang="es-ES" sz="1000" dirty="0"/>
              <a:t> </a:t>
            </a:r>
            <a:r>
              <a:rPr lang="es-ES" sz="1000" dirty="0" err="1"/>
              <a:t>planet</a:t>
            </a:r>
            <a:r>
              <a:rPr lang="es-ES" sz="1000" dirty="0"/>
              <a:t>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 </a:t>
            </a:r>
            <a:r>
              <a:rPr lang="es-ES" sz="1000" dirty="0" err="1"/>
              <a:t>Sun</a:t>
            </a:r>
            <a:r>
              <a:rPr lang="es-ES" sz="1000" dirty="0"/>
              <a:t> and </a:t>
            </a:r>
            <a:r>
              <a:rPr lang="es-ES" sz="1000" dirty="0" err="1"/>
              <a:t>is</a:t>
            </a:r>
            <a:r>
              <a:rPr lang="es-ES" sz="1000" dirty="0"/>
              <a:t> </a:t>
            </a:r>
            <a:r>
              <a:rPr lang="es-ES" sz="1000" dirty="0" err="1"/>
              <a:t>only</a:t>
            </a:r>
            <a:r>
              <a:rPr lang="es-ES" sz="1000" dirty="0"/>
              <a:t> a bit </a:t>
            </a:r>
            <a:r>
              <a:rPr lang="es-ES" sz="1000" dirty="0" err="1"/>
              <a:t>larger</a:t>
            </a:r>
            <a:r>
              <a:rPr lang="es-ES" sz="1000" dirty="0"/>
              <a:t> </a:t>
            </a:r>
            <a:r>
              <a:rPr lang="es-ES" sz="1000" dirty="0" err="1"/>
              <a:t>than</a:t>
            </a:r>
            <a:r>
              <a:rPr lang="es-ES" sz="1000" dirty="0"/>
              <a:t> </a:t>
            </a:r>
            <a:r>
              <a:rPr lang="es-ES" sz="1000" dirty="0" err="1"/>
              <a:t>our</a:t>
            </a:r>
            <a:r>
              <a:rPr lang="es-ES" sz="1000" dirty="0"/>
              <a:t> Moon</a:t>
            </a:r>
            <a:endParaRPr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587" name="Google Shape;1587;p53"/>
          <p:cNvSpPr txBox="1">
            <a:spLocks noGrp="1"/>
          </p:cNvSpPr>
          <p:nvPr>
            <p:ph type="subTitle" idx="3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MARS</a:t>
            </a:r>
            <a:endParaRPr/>
          </a:p>
        </p:txBody>
      </p:sp>
      <p:sp>
        <p:nvSpPr>
          <p:cNvPr id="1588" name="Google Shape;1588;p53"/>
          <p:cNvSpPr txBox="1">
            <a:spLocks noGrp="1"/>
          </p:cNvSpPr>
          <p:nvPr>
            <p:ph type="subTitle" idx="4"/>
          </p:nvPr>
        </p:nvSpPr>
        <p:spPr>
          <a:xfrm>
            <a:off x="4980639" y="2526550"/>
            <a:ext cx="1417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000"/>
              <a:t>Despite being red, Mars is a cold place, not hot. It’s full of iron oxide dust</a:t>
            </a: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89" name="Google Shape;1589;p53"/>
          <p:cNvSpPr txBox="1">
            <a:spLocks noGrp="1"/>
          </p:cNvSpPr>
          <p:nvPr>
            <p:ph type="subTitle" idx="5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VENUS</a:t>
            </a:r>
            <a:endParaRPr/>
          </a:p>
        </p:txBody>
      </p:sp>
      <p:sp>
        <p:nvSpPr>
          <p:cNvPr id="1590" name="Google Shape;1590;p53"/>
          <p:cNvSpPr txBox="1">
            <a:spLocks noGrp="1"/>
          </p:cNvSpPr>
          <p:nvPr>
            <p:ph type="subTitle" idx="6"/>
          </p:nvPr>
        </p:nvSpPr>
        <p:spPr>
          <a:xfrm>
            <a:off x="6913047" y="2526550"/>
            <a:ext cx="1417500" cy="120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000"/>
              <a:t>Venus has a beautiful name and is the second planet from the Sun</a:t>
            </a: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72730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6" name="Google Shape;195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02716"/>
            <a:ext cx="4715601" cy="26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409" name="Google Shape;4409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410" name="Google Shape;4410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6" name="Google Shape;4416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17" name="Google Shape;4417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9" name="Google Shape;4419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20" name="Google Shape;4420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22" name="Google Shape;4422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3" name="Google Shape;4423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24" name="Google Shape;4424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425" name="Google Shape;4425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28" name="Google Shape;4428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29" name="Google Shape;4429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33" name="Google Shape;4433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34" name="Google Shape;4434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35" name="Google Shape;4435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5" name="Google Shape;4455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6" name="Google Shape;4456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8" name="Google Shape;4458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9" name="Google Shape;4459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2" name="Google Shape;4462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63" name="Google Shape;4463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6" name="Google Shape;4466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467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1" name="Google Shape;4471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75" name="Google Shape;4475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476" name="Google Shape;4476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78" name="Google Shape;4478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479" name="Google Shape;447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1" name="Google Shape;4481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482" name="Google Shape;4482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4" name="Google Shape;4484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485" name="Google Shape;4485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7" name="Google Shape;4487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88" name="Google Shape;4488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2" name="Google Shape;4492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93" name="Google Shape;4493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5" name="Google Shape;4495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496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9" name="Google Shape;4499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00" name="Google Shape;4500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01" name="Google Shape;4501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04" name="Google Shape;4504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9" name="Google Shape;4509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510" name="Google Shape;4510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2" name="Google Shape;4512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513" name="Google Shape;4513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8" name="Google Shape;4518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519" name="Google Shape;4519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4" name="Google Shape;4524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525" name="Google Shape;4525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29" name="Google Shape;4529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0" name="Google Shape;4530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1" name="Google Shape;4531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32" name="Google Shape;4532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533" name="Google Shape;4533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5" name="Google Shape;4535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536" name="Google Shape;4536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8" name="Google Shape;4538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539" name="Google Shape;4539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41" name="Google Shape;4541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42" name="Google Shape;4542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543" name="Google Shape;4543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45" name="Google Shape;4545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546" name="Google Shape;4546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1" name="Google Shape;4551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552" name="Google Shape;4552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54" name="Google Shape;4554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5" name="Google Shape;4555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56" name="Google Shape;4556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557" name="Google Shape;4557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9" name="Google Shape;4559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560" name="Google Shape;4560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62" name="Google Shape;4562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63" name="Google Shape;4563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564" name="Google Shape;4564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6" name="Google Shape;4566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567" name="Google Shape;4567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70" name="Google Shape;4570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1" name="Google Shape;4571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72" name="Google Shape;4572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573" name="Google Shape;4573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5" name="Google Shape;4575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576" name="Google Shape;4576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0" name="Google Shape;4580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581" name="Google Shape;4581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4" name="Google Shape;4584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585" name="Google Shape;4585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7" name="Google Shape;4587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588" name="Google Shape;4588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1" name="Google Shape;4591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592" name="Google Shape;4592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7" name="Google Shape;4597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598" name="Google Shape;4598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00" name="Google Shape;4600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601" name="Google Shape;4601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06" name="Google Shape;4606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07" name="Google Shape;4607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608" name="Google Shape;4608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10" name="Google Shape;4610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611" name="Google Shape;4611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15" name="Google Shape;4615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16" name="Google Shape;4616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617" name="Google Shape;4617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20" name="Google Shape;4620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621" name="Google Shape;4621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4" name="Google Shape;4624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5" name="Google Shape;4625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6" name="Google Shape;4626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27" name="Google Shape;4627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628" name="Google Shape;4628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1" name="Google Shape;4631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2" name="Google Shape;4632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633" name="Google Shape;4633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6" name="Google Shape;4636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7" name="Google Shape;4637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638" name="Google Shape;4638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3" name="Google Shape;4643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644" name="Google Shape;4644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7" name="Google Shape;4647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648" name="Google Shape;4648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1" name="Google Shape;4651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652" name="Google Shape;4652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7" name="Google Shape;4657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658" name="Google Shape;4658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3" name="Google Shape;4663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664" name="Google Shape;4664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6" name="Google Shape;4666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667" name="Google Shape;4667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73" name="Google Shape;4673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74" name="Google Shape;4674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675" name="Google Shape;4675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80" name="Google Shape;4680;p3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681" name="Google Shape;468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83" name="Google Shape;4683;p3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685" name="Google Shape;4685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7" name="Google Shape;4687;p3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8" name="Google Shape;4688;p3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689" name="Google Shape;468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1" name="Google Shape;4691;p3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693" name="Google Shape;4693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="" xmlns:a16="http://schemas.microsoft.com/office/drawing/2014/main" id="{426CC169-AAD3-4D1A-AF99-B8CD1BFE7390}"/>
              </a:ext>
            </a:extLst>
          </p:cNvPr>
          <p:cNvGrpSpPr/>
          <p:nvPr/>
        </p:nvGrpSpPr>
        <p:grpSpPr>
          <a:xfrm rot="5400000" flipH="1">
            <a:off x="5912949" y="2064393"/>
            <a:ext cx="765485" cy="1410215"/>
            <a:chOff x="7236296" y="2503826"/>
            <a:chExt cx="1020647" cy="1880286"/>
          </a:xfrm>
          <a:solidFill>
            <a:schemeClr val="accent4"/>
          </a:solidFill>
        </p:grpSpPr>
        <p:sp>
          <p:nvSpPr>
            <p:cNvPr id="4" name="Rectangle 17">
              <a:extLst>
                <a:ext uri="{FF2B5EF4-FFF2-40B4-BE49-F238E27FC236}">
                  <a16:creationId xmlns="" xmlns:a16="http://schemas.microsoft.com/office/drawing/2014/main" id="{55BE378B-91C0-49DA-9759-3FD9ADC818EA}"/>
                </a:ext>
              </a:extLst>
            </p:cNvPr>
            <p:cNvSpPr/>
            <p:nvPr/>
          </p:nvSpPr>
          <p:spPr>
            <a:xfrm rot="5400000">
              <a:off x="7390172" y="4047512"/>
              <a:ext cx="216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18">
              <a:extLst>
                <a:ext uri="{FF2B5EF4-FFF2-40B4-BE49-F238E27FC236}">
                  <a16:creationId xmlns="" xmlns:a16="http://schemas.microsoft.com/office/drawing/2014/main" id="{3330C3AE-B1E9-4EE4-A6F9-E3D7764ED9E0}"/>
                </a:ext>
              </a:extLst>
            </p:cNvPr>
            <p:cNvSpPr/>
            <p:nvPr/>
          </p:nvSpPr>
          <p:spPr>
            <a:xfrm rot="10800000">
              <a:off x="7236296" y="34697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25">
              <a:extLst>
                <a:ext uri="{FF2B5EF4-FFF2-40B4-BE49-F238E27FC236}">
                  <a16:creationId xmlns="" xmlns:a16="http://schemas.microsoft.com/office/drawing/2014/main" id="{823B4694-0895-46A1-A8D2-A4A3BB16DBC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Rectangle 26">
              <a:extLst>
                <a:ext uri="{FF2B5EF4-FFF2-40B4-BE49-F238E27FC236}">
                  <a16:creationId xmlns="" xmlns:a16="http://schemas.microsoft.com/office/drawing/2014/main" id="{B2EA3FF2-E572-44FF-BDF5-2F3BBFA49FD7}"/>
                </a:ext>
              </a:extLst>
            </p:cNvPr>
            <p:cNvSpPr/>
            <p:nvPr/>
          </p:nvSpPr>
          <p:spPr>
            <a:xfrm>
              <a:off x="7938064" y="2758617"/>
              <a:ext cx="216000" cy="11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86">
            <a:extLst>
              <a:ext uri="{FF2B5EF4-FFF2-40B4-BE49-F238E27FC236}">
                <a16:creationId xmlns="" xmlns:a16="http://schemas.microsoft.com/office/drawing/2014/main" id="{B089379B-734E-4CF2-B02E-C23735997E48}"/>
              </a:ext>
            </a:extLst>
          </p:cNvPr>
          <p:cNvGrpSpPr/>
          <p:nvPr/>
        </p:nvGrpSpPr>
        <p:grpSpPr>
          <a:xfrm>
            <a:off x="3996376" y="3581651"/>
            <a:ext cx="1855628" cy="724412"/>
            <a:chOff x="5782772" y="2503826"/>
            <a:chExt cx="2474171" cy="965883"/>
          </a:xfrm>
          <a:solidFill>
            <a:schemeClr val="accent4"/>
          </a:solidFill>
        </p:grpSpPr>
        <p:sp>
          <p:nvSpPr>
            <p:cNvPr id="9" name="Rectangle 17">
              <a:extLst>
                <a:ext uri="{FF2B5EF4-FFF2-40B4-BE49-F238E27FC236}">
                  <a16:creationId xmlns="" xmlns:a16="http://schemas.microsoft.com/office/drawing/2014/main" id="{E88AE065-A578-491B-BFE8-1DE6BF096F28}"/>
                </a:ext>
              </a:extLst>
            </p:cNvPr>
            <p:cNvSpPr/>
            <p:nvPr/>
          </p:nvSpPr>
          <p:spPr>
            <a:xfrm rot="5400000">
              <a:off x="6646772" y="2389709"/>
              <a:ext cx="216000" cy="194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Block Arc 18">
              <a:extLst>
                <a:ext uri="{FF2B5EF4-FFF2-40B4-BE49-F238E27FC236}">
                  <a16:creationId xmlns="" xmlns:a16="http://schemas.microsoft.com/office/drawing/2014/main" id="{E36BC848-0A6D-45EE-B746-D0ACF685468F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25">
              <a:extLst>
                <a:ext uri="{FF2B5EF4-FFF2-40B4-BE49-F238E27FC236}">
                  <a16:creationId xmlns="" xmlns:a16="http://schemas.microsoft.com/office/drawing/2014/main" id="{481E3C4B-FA4C-47D4-93F4-7B614EDD79EE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" name="Rectangle 26">
              <a:extLst>
                <a:ext uri="{FF2B5EF4-FFF2-40B4-BE49-F238E27FC236}">
                  <a16:creationId xmlns="" xmlns:a16="http://schemas.microsoft.com/office/drawing/2014/main" id="{F9FB5905-65ED-450E-B9A2-3FDE0F815173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6">
            <a:extLst>
              <a:ext uri="{FF2B5EF4-FFF2-40B4-BE49-F238E27FC236}">
                <a16:creationId xmlns="" xmlns:a16="http://schemas.microsoft.com/office/drawing/2014/main" id="{DABF881D-B306-42F3-B4F0-5C76ACB5A2C6}"/>
              </a:ext>
            </a:extLst>
          </p:cNvPr>
          <p:cNvGrpSpPr/>
          <p:nvPr/>
        </p:nvGrpSpPr>
        <p:grpSpPr>
          <a:xfrm>
            <a:off x="7967616" y="508201"/>
            <a:ext cx="374183" cy="919568"/>
            <a:chOff x="7793200" y="677601"/>
            <a:chExt cx="498911" cy="1226090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23B1F3F1-4B5B-4A60-9617-3547C44D3F0B}"/>
                </a:ext>
              </a:extLst>
            </p:cNvPr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407548BC-0E22-464E-87E5-87B706FC0C10}"/>
                </a:ext>
              </a:extLst>
            </p:cNvPr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">
            <a:extLst>
              <a:ext uri="{FF2B5EF4-FFF2-40B4-BE49-F238E27FC236}">
                <a16:creationId xmlns="" xmlns:a16="http://schemas.microsoft.com/office/drawing/2014/main" id="{E148DBC8-552D-4959-9479-F82AC724B12F}"/>
              </a:ext>
            </a:extLst>
          </p:cNvPr>
          <p:cNvGrpSpPr/>
          <p:nvPr/>
        </p:nvGrpSpPr>
        <p:grpSpPr>
          <a:xfrm>
            <a:off x="914748" y="4093524"/>
            <a:ext cx="2489575" cy="1059188"/>
            <a:chOff x="-625881" y="5458030"/>
            <a:chExt cx="3319433" cy="1412251"/>
          </a:xfrm>
          <a:solidFill>
            <a:schemeClr val="accent4"/>
          </a:solidFill>
        </p:grpSpPr>
        <p:sp>
          <p:nvSpPr>
            <p:cNvPr id="21" name="Block Arc 20">
              <a:extLst>
                <a:ext uri="{FF2B5EF4-FFF2-40B4-BE49-F238E27FC236}">
                  <a16:creationId xmlns="" xmlns:a16="http://schemas.microsoft.com/office/drawing/2014/main" id="{D391DFB0-02D1-4A4D-BAA5-88362CBD7263}"/>
                </a:ext>
              </a:extLst>
            </p:cNvPr>
            <p:cNvSpPr/>
            <p:nvPr/>
          </p:nvSpPr>
          <p:spPr>
            <a:xfrm>
              <a:off x="-625881" y="5538874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FFD4AE79-F250-4904-8A3C-A70E4072355B}"/>
                </a:ext>
              </a:extLst>
            </p:cNvPr>
            <p:cNvSpPr/>
            <p:nvPr/>
          </p:nvSpPr>
          <p:spPr>
            <a:xfrm>
              <a:off x="-625881" y="5955881"/>
              <a:ext cx="2160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733BC7F5-C97E-4A08-A359-56BA23F21A17}"/>
                </a:ext>
              </a:extLst>
            </p:cNvPr>
            <p:cNvSpPr/>
            <p:nvPr/>
          </p:nvSpPr>
          <p:spPr>
            <a:xfrm rot="5400000">
              <a:off x="961967" y="4386873"/>
              <a:ext cx="216000" cy="25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="" xmlns:a16="http://schemas.microsoft.com/office/drawing/2014/main" id="{82DCA7DD-FD5D-4E61-A097-3360563AB5F3}"/>
                </a:ext>
              </a:extLst>
            </p:cNvPr>
            <p:cNvSpPr/>
            <p:nvPr/>
          </p:nvSpPr>
          <p:spPr>
            <a:xfrm rot="5400000">
              <a:off x="2300881" y="548711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5">
            <a:extLst>
              <a:ext uri="{FF2B5EF4-FFF2-40B4-BE49-F238E27FC236}">
                <a16:creationId xmlns="" xmlns:a16="http://schemas.microsoft.com/office/drawing/2014/main" id="{8B5B2AE6-3A27-42CB-81FF-3CFE809B24F4}"/>
              </a:ext>
            </a:extLst>
          </p:cNvPr>
          <p:cNvGrpSpPr/>
          <p:nvPr/>
        </p:nvGrpSpPr>
        <p:grpSpPr>
          <a:xfrm>
            <a:off x="7549938" y="1877872"/>
            <a:ext cx="765485" cy="724412"/>
            <a:chOff x="7236296" y="2503826"/>
            <a:chExt cx="1020647" cy="965883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826F52D-505C-4268-B515-33055B75C644}"/>
                </a:ext>
              </a:extLst>
            </p:cNvPr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Block Arc 26">
              <a:extLst>
                <a:ext uri="{FF2B5EF4-FFF2-40B4-BE49-F238E27FC236}">
                  <a16:creationId xmlns="" xmlns:a16="http://schemas.microsoft.com/office/drawing/2014/main" id="{5C7371AB-C391-4C41-9080-0FE617436F40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="" xmlns:a16="http://schemas.microsoft.com/office/drawing/2014/main" id="{5A735FF9-E0DF-4DBA-8613-51CE584F240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1ACB3463-6F62-43BC-BAFC-FB7B34F960E2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321B0014-D691-47FD-8F14-F7B5C8014C0D}"/>
              </a:ext>
            </a:extLst>
          </p:cNvPr>
          <p:cNvGrpSpPr/>
          <p:nvPr/>
        </p:nvGrpSpPr>
        <p:grpSpPr>
          <a:xfrm>
            <a:off x="1314056" y="1286160"/>
            <a:ext cx="3772461" cy="555945"/>
            <a:chOff x="6210998" y="1433695"/>
            <a:chExt cx="2931973" cy="741260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0D5D9DE-B131-42AE-8C21-7A3C6E2CB64A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7E983CCD-CD1E-462D-BC6D-3F5C6D6007EA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FC5B4356-BCBE-4395-9346-37D9423F21AA}"/>
              </a:ext>
            </a:extLst>
          </p:cNvPr>
          <p:cNvGrpSpPr/>
          <p:nvPr/>
        </p:nvGrpSpPr>
        <p:grpSpPr>
          <a:xfrm>
            <a:off x="1314056" y="1877228"/>
            <a:ext cx="3772461" cy="555945"/>
            <a:chOff x="6210998" y="1433695"/>
            <a:chExt cx="2931973" cy="741260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BA21DD8B-42F4-40AD-A7FC-57C35E6D94EB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F885BD4-67CF-49D9-9E49-423E94886D9C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64A1571-FE44-4151-B336-BCEF51764DD5}"/>
              </a:ext>
            </a:extLst>
          </p:cNvPr>
          <p:cNvGrpSpPr/>
          <p:nvPr/>
        </p:nvGrpSpPr>
        <p:grpSpPr>
          <a:xfrm>
            <a:off x="1314056" y="2468297"/>
            <a:ext cx="3772461" cy="555945"/>
            <a:chOff x="6210998" y="1433695"/>
            <a:chExt cx="2931973" cy="741260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0570204-11BC-49A3-941E-0A28A097D0B6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466ADAF-E645-497B-9F61-1EFA765DCB70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55379CD9-135B-4976-9025-6DF1085B6857}"/>
              </a:ext>
            </a:extLst>
          </p:cNvPr>
          <p:cNvGrpSpPr/>
          <p:nvPr/>
        </p:nvGrpSpPr>
        <p:grpSpPr>
          <a:xfrm>
            <a:off x="1314056" y="3059364"/>
            <a:ext cx="3772461" cy="555945"/>
            <a:chOff x="6210998" y="1433695"/>
            <a:chExt cx="2931973" cy="741260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8B960508-E3BC-4F12-9E9A-79EB404FFF97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580265C1-A8F0-4E6F-8F9D-6DA341C23F4B}"/>
                </a:ext>
              </a:extLst>
            </p:cNvPr>
            <p:cNvSpPr txBox="1"/>
            <p:nvPr/>
          </p:nvSpPr>
          <p:spPr>
            <a:xfrm>
              <a:off x="6210998" y="1682512"/>
              <a:ext cx="29319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731BC-7094-42B1-8BB6-EDDD803185DA}"/>
              </a:ext>
            </a:extLst>
          </p:cNvPr>
          <p:cNvSpPr txBox="1"/>
          <p:nvPr/>
        </p:nvSpPr>
        <p:spPr>
          <a:xfrm>
            <a:off x="5984247" y="3471494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52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8CFBBCA-9814-4A96-A4A4-1E5F0D71FA33}"/>
              </a:ext>
            </a:extLst>
          </p:cNvPr>
          <p:cNvSpPr txBox="1"/>
          <p:nvPr/>
        </p:nvSpPr>
        <p:spPr>
          <a:xfrm>
            <a:off x="3989870" y="3728419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93FCD04-DB6B-4616-9C63-1494E184EEA0}"/>
              </a:ext>
            </a:extLst>
          </p:cNvPr>
          <p:cNvSpPr txBox="1"/>
          <p:nvPr/>
        </p:nvSpPr>
        <p:spPr>
          <a:xfrm>
            <a:off x="7539532" y="2734752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DE2C8EC-0533-4898-BBA6-160F31160676}"/>
              </a:ext>
            </a:extLst>
          </p:cNvPr>
          <p:cNvSpPr txBox="1"/>
          <p:nvPr/>
        </p:nvSpPr>
        <p:spPr>
          <a:xfrm>
            <a:off x="7053583" y="1345371"/>
            <a:ext cx="7134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83</a:t>
            </a:r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8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B13EC1EC-4EA5-45C5-B49C-5639F5FFF10C}"/>
              </a:ext>
            </a:extLst>
          </p:cNvPr>
          <p:cNvSpPr txBox="1"/>
          <p:nvPr/>
        </p:nvSpPr>
        <p:spPr>
          <a:xfrm>
            <a:off x="592933" y="1235595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51CFB33-90BC-4CE1-BA05-9D2415F7C19E}"/>
              </a:ext>
            </a:extLst>
          </p:cNvPr>
          <p:cNvSpPr txBox="1"/>
          <p:nvPr/>
        </p:nvSpPr>
        <p:spPr>
          <a:xfrm>
            <a:off x="592933" y="1826662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CFC191A-85F3-491A-972D-26486E0CFDC4}"/>
              </a:ext>
            </a:extLst>
          </p:cNvPr>
          <p:cNvSpPr txBox="1"/>
          <p:nvPr/>
        </p:nvSpPr>
        <p:spPr>
          <a:xfrm>
            <a:off x="592933" y="2417731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F1C88E2-E89B-4278-ADAE-09B87A9D2445}"/>
              </a:ext>
            </a:extLst>
          </p:cNvPr>
          <p:cNvSpPr txBox="1"/>
          <p:nvPr/>
        </p:nvSpPr>
        <p:spPr>
          <a:xfrm>
            <a:off x="592933" y="3008799"/>
            <a:ext cx="78400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64AC3E49-1C11-4935-84CD-7526D3FD9ADE}"/>
              </a:ext>
            </a:extLst>
          </p:cNvPr>
          <p:cNvGrpSpPr/>
          <p:nvPr/>
        </p:nvGrpSpPr>
        <p:grpSpPr>
          <a:xfrm flipH="1">
            <a:off x="3380187" y="4036998"/>
            <a:ext cx="899535" cy="346249"/>
            <a:chOff x="8760955" y="-377720"/>
            <a:chExt cx="5693435" cy="2191516"/>
          </a:xfrm>
        </p:grpSpPr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29EDBA7D-F459-4540-951E-213CAEAA6C49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DEF4FD6F-7CB8-45E6-B962-660DF90BA7C8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4D2CA50-259F-4BFD-80D7-6AA05B8FEC7D}"/>
              </a:ext>
            </a:extLst>
          </p:cNvPr>
          <p:cNvGrpSpPr/>
          <p:nvPr/>
        </p:nvGrpSpPr>
        <p:grpSpPr>
          <a:xfrm flipH="1">
            <a:off x="7767061" y="1477698"/>
            <a:ext cx="899535" cy="346249"/>
            <a:chOff x="8760955" y="-377720"/>
            <a:chExt cx="5693435" cy="2191516"/>
          </a:xfrm>
        </p:grpSpPr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0B509D6E-3A65-422B-A7CA-8F0B178C9491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C00F29CE-0ED6-4171-8DF1-45FC5E01907F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492D8219-51DB-4B9D-AC6F-8AB1A6FEEC4E}"/>
              </a:ext>
            </a:extLst>
          </p:cNvPr>
          <p:cNvGrpSpPr/>
          <p:nvPr/>
        </p:nvGrpSpPr>
        <p:grpSpPr>
          <a:xfrm flipH="1">
            <a:off x="5289680" y="3210825"/>
            <a:ext cx="899535" cy="346249"/>
            <a:chOff x="8760955" y="-377720"/>
            <a:chExt cx="5693435" cy="2191516"/>
          </a:xfrm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DBD3FDA-9115-423D-BEEA-B3DED8A84AB3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7A5F44E3-B485-472E-93D9-E51F3D17CFA6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9AA3FD9-DC26-48C2-8AA1-CDDB8A793831}"/>
              </a:ext>
            </a:extLst>
          </p:cNvPr>
          <p:cNvGrpSpPr/>
          <p:nvPr/>
        </p:nvGrpSpPr>
        <p:grpSpPr>
          <a:xfrm flipH="1">
            <a:off x="6960554" y="2319645"/>
            <a:ext cx="899535" cy="346249"/>
            <a:chOff x="8760955" y="-377720"/>
            <a:chExt cx="5693435" cy="2191516"/>
          </a:xfrm>
        </p:grpSpPr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AFFA49E2-DF93-49BD-B41C-65E2DF9B0246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F0DE0EBF-A448-4997-AB13-291DCA7ECA65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71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A0432B65-A4E8-4F8D-891F-5C46349EFE6F}"/>
              </a:ext>
            </a:extLst>
          </p:cNvPr>
          <p:cNvGrpSpPr/>
          <p:nvPr/>
        </p:nvGrpSpPr>
        <p:grpSpPr>
          <a:xfrm>
            <a:off x="2594776" y="1191792"/>
            <a:ext cx="2368331" cy="2505785"/>
            <a:chOff x="7660892" y="3400808"/>
            <a:chExt cx="299886" cy="317291"/>
          </a:xfrm>
          <a:solidFill>
            <a:schemeClr val="accent3">
              <a:alpha val="10000"/>
            </a:schemeClr>
          </a:solidFill>
        </p:grpSpPr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484F0E11-FA60-4F13-BD26-0C0EFC8D942C}"/>
                </a:ext>
              </a:extLst>
            </p:cNvPr>
            <p:cNvSpPr/>
            <p:nvPr/>
          </p:nvSpPr>
          <p:spPr>
            <a:xfrm>
              <a:off x="7706009" y="3400808"/>
              <a:ext cx="194702" cy="317291"/>
            </a:xfrm>
            <a:custGeom>
              <a:avLst/>
              <a:gdLst>
                <a:gd name="connsiteX0" fmla="*/ 195423 w 194701"/>
                <a:gd name="connsiteY0" fmla="*/ 1442 h 317291"/>
                <a:gd name="connsiteX1" fmla="*/ 153958 w 194701"/>
                <a:gd name="connsiteY1" fmla="*/ 63819 h 317291"/>
                <a:gd name="connsiteX2" fmla="*/ 127638 w 194701"/>
                <a:gd name="connsiteY2" fmla="*/ 103120 h 317291"/>
                <a:gd name="connsiteX3" fmla="*/ 131964 w 194701"/>
                <a:gd name="connsiteY3" fmla="*/ 111773 h 317291"/>
                <a:gd name="connsiteX4" fmla="*/ 183164 w 194701"/>
                <a:gd name="connsiteY4" fmla="*/ 111773 h 317291"/>
                <a:gd name="connsiteX5" fmla="*/ 190375 w 194701"/>
                <a:gd name="connsiteY5" fmla="*/ 113215 h 317291"/>
                <a:gd name="connsiteX6" fmla="*/ 186769 w 194701"/>
                <a:gd name="connsiteY6" fmla="*/ 119345 h 317291"/>
                <a:gd name="connsiteX7" fmla="*/ 116821 w 194701"/>
                <a:gd name="connsiteY7" fmla="*/ 196865 h 317291"/>
                <a:gd name="connsiteX8" fmla="*/ 7211 w 194701"/>
                <a:gd name="connsiteY8" fmla="*/ 315849 h 317291"/>
                <a:gd name="connsiteX9" fmla="*/ 0 w 194701"/>
                <a:gd name="connsiteY9" fmla="*/ 320537 h 317291"/>
                <a:gd name="connsiteX10" fmla="*/ 13340 w 194701"/>
                <a:gd name="connsiteY10" fmla="*/ 293855 h 317291"/>
                <a:gd name="connsiteX11" fmla="*/ 76078 w 194701"/>
                <a:gd name="connsiteY11" fmla="*/ 171986 h 317291"/>
                <a:gd name="connsiteX12" fmla="*/ 69227 w 194701"/>
                <a:gd name="connsiteY12" fmla="*/ 160809 h 317291"/>
                <a:gd name="connsiteX13" fmla="*/ 35695 w 194701"/>
                <a:gd name="connsiteY13" fmla="*/ 160088 h 317291"/>
                <a:gd name="connsiteX14" fmla="*/ 31008 w 194701"/>
                <a:gd name="connsiteY14" fmla="*/ 151074 h 317291"/>
                <a:gd name="connsiteX15" fmla="*/ 106004 w 194701"/>
                <a:gd name="connsiteY15" fmla="*/ 7572 h 317291"/>
                <a:gd name="connsiteX16" fmla="*/ 115018 w 194701"/>
                <a:gd name="connsiteY16" fmla="*/ 721 h 317291"/>
                <a:gd name="connsiteX17" fmla="*/ 187851 w 194701"/>
                <a:gd name="connsiteY17" fmla="*/ 0 h 317291"/>
                <a:gd name="connsiteX18" fmla="*/ 195423 w 194701"/>
                <a:gd name="connsiteY18" fmla="*/ 1442 h 31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701" h="317291">
                  <a:moveTo>
                    <a:pt x="195423" y="1442"/>
                  </a:moveTo>
                  <a:cubicBezTo>
                    <a:pt x="181361" y="22715"/>
                    <a:pt x="167660" y="43267"/>
                    <a:pt x="153958" y="63819"/>
                  </a:cubicBezTo>
                  <a:cubicBezTo>
                    <a:pt x="145305" y="76799"/>
                    <a:pt x="136652" y="90140"/>
                    <a:pt x="127638" y="103120"/>
                  </a:cubicBezTo>
                  <a:cubicBezTo>
                    <a:pt x="123311" y="109249"/>
                    <a:pt x="124393" y="111773"/>
                    <a:pt x="131964" y="111773"/>
                  </a:cubicBezTo>
                  <a:cubicBezTo>
                    <a:pt x="148911" y="111773"/>
                    <a:pt x="166217" y="111773"/>
                    <a:pt x="183164" y="111773"/>
                  </a:cubicBezTo>
                  <a:cubicBezTo>
                    <a:pt x="185688" y="111773"/>
                    <a:pt x="188933" y="110691"/>
                    <a:pt x="190375" y="113215"/>
                  </a:cubicBezTo>
                  <a:cubicBezTo>
                    <a:pt x="191817" y="116100"/>
                    <a:pt x="188572" y="117542"/>
                    <a:pt x="186769" y="119345"/>
                  </a:cubicBezTo>
                  <a:cubicBezTo>
                    <a:pt x="163333" y="145305"/>
                    <a:pt x="140257" y="171265"/>
                    <a:pt x="116821" y="196865"/>
                  </a:cubicBezTo>
                  <a:cubicBezTo>
                    <a:pt x="80404" y="236526"/>
                    <a:pt x="43988" y="276188"/>
                    <a:pt x="7211" y="315849"/>
                  </a:cubicBezTo>
                  <a:cubicBezTo>
                    <a:pt x="5769" y="317652"/>
                    <a:pt x="4687" y="319815"/>
                    <a:pt x="0" y="320537"/>
                  </a:cubicBezTo>
                  <a:cubicBezTo>
                    <a:pt x="4687" y="310801"/>
                    <a:pt x="9014" y="302509"/>
                    <a:pt x="13340" y="293855"/>
                  </a:cubicBezTo>
                  <a:cubicBezTo>
                    <a:pt x="34253" y="253112"/>
                    <a:pt x="55165" y="212369"/>
                    <a:pt x="76078" y="171986"/>
                  </a:cubicBezTo>
                  <a:cubicBezTo>
                    <a:pt x="81126" y="161891"/>
                    <a:pt x="80404" y="161170"/>
                    <a:pt x="69227" y="160809"/>
                  </a:cubicBezTo>
                  <a:cubicBezTo>
                    <a:pt x="58050" y="160449"/>
                    <a:pt x="46873" y="160449"/>
                    <a:pt x="35695" y="160088"/>
                  </a:cubicBezTo>
                  <a:cubicBezTo>
                    <a:pt x="29926" y="159727"/>
                    <a:pt x="27402" y="157564"/>
                    <a:pt x="31008" y="151074"/>
                  </a:cubicBezTo>
                  <a:cubicBezTo>
                    <a:pt x="56247" y="103480"/>
                    <a:pt x="81126" y="55526"/>
                    <a:pt x="106004" y="7572"/>
                  </a:cubicBezTo>
                  <a:cubicBezTo>
                    <a:pt x="107807" y="3966"/>
                    <a:pt x="110331" y="1082"/>
                    <a:pt x="115018" y="721"/>
                  </a:cubicBezTo>
                  <a:cubicBezTo>
                    <a:pt x="139175" y="361"/>
                    <a:pt x="163693" y="0"/>
                    <a:pt x="187851" y="0"/>
                  </a:cubicBezTo>
                  <a:cubicBezTo>
                    <a:pt x="190375" y="361"/>
                    <a:pt x="192178" y="1082"/>
                    <a:pt x="195423" y="1442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70C3EB38-F3F4-449F-9E00-5705014883F5}"/>
                </a:ext>
              </a:extLst>
            </p:cNvPr>
            <p:cNvSpPr/>
            <p:nvPr/>
          </p:nvSpPr>
          <p:spPr>
            <a:xfrm>
              <a:off x="7744443" y="3438721"/>
              <a:ext cx="216335" cy="277630"/>
            </a:xfrm>
            <a:custGeom>
              <a:avLst/>
              <a:gdLst>
                <a:gd name="connsiteX0" fmla="*/ 67931 w 216335"/>
                <a:gd name="connsiteY0" fmla="*/ 277937 h 277630"/>
                <a:gd name="connsiteX1" fmla="*/ 4833 w 216335"/>
                <a:gd name="connsiteY1" fmla="*/ 264956 h 277630"/>
                <a:gd name="connsiteX2" fmla="*/ 2670 w 216335"/>
                <a:gd name="connsiteY2" fmla="*/ 255942 h 277630"/>
                <a:gd name="connsiteX3" fmla="*/ 28630 w 216335"/>
                <a:gd name="connsiteY3" fmla="*/ 248371 h 277630"/>
                <a:gd name="connsiteX4" fmla="*/ 191963 w 216335"/>
                <a:gd name="connsiteY4" fmla="*/ 150659 h 277630"/>
                <a:gd name="connsiteX5" fmla="*/ 142206 w 216335"/>
                <a:gd name="connsiteY5" fmla="*/ 24464 h 277630"/>
                <a:gd name="connsiteX6" fmla="*/ 135716 w 216335"/>
                <a:gd name="connsiteY6" fmla="*/ 14729 h 277630"/>
                <a:gd name="connsiteX7" fmla="*/ 145811 w 216335"/>
                <a:gd name="connsiteY7" fmla="*/ 667 h 277630"/>
                <a:gd name="connsiteX8" fmla="*/ 155186 w 216335"/>
                <a:gd name="connsiteY8" fmla="*/ 4273 h 277630"/>
                <a:gd name="connsiteX9" fmla="*/ 216842 w 216335"/>
                <a:gd name="connsiteY9" fmla="*/ 107032 h 277630"/>
                <a:gd name="connsiteX10" fmla="*/ 88843 w 216335"/>
                <a:gd name="connsiteY10" fmla="*/ 276855 h 277630"/>
                <a:gd name="connsiteX11" fmla="*/ 67931 w 216335"/>
                <a:gd name="connsiteY11" fmla="*/ 277937 h 27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335" h="277630">
                  <a:moveTo>
                    <a:pt x="67931" y="277937"/>
                  </a:moveTo>
                  <a:cubicBezTo>
                    <a:pt x="45937" y="278297"/>
                    <a:pt x="24664" y="273970"/>
                    <a:pt x="4833" y="264956"/>
                  </a:cubicBezTo>
                  <a:cubicBezTo>
                    <a:pt x="-575" y="262433"/>
                    <a:pt x="-1657" y="260630"/>
                    <a:pt x="2670" y="255942"/>
                  </a:cubicBezTo>
                  <a:cubicBezTo>
                    <a:pt x="13126" y="244044"/>
                    <a:pt x="13486" y="243683"/>
                    <a:pt x="28630" y="248371"/>
                  </a:cubicBezTo>
                  <a:cubicBezTo>
                    <a:pt x="101823" y="271086"/>
                    <a:pt x="178262" y="226016"/>
                    <a:pt x="191963" y="150659"/>
                  </a:cubicBezTo>
                  <a:cubicBezTo>
                    <a:pt x="200977" y="99460"/>
                    <a:pt x="183670" y="56914"/>
                    <a:pt x="142206" y="24464"/>
                  </a:cubicBezTo>
                  <a:cubicBezTo>
                    <a:pt x="138961" y="21940"/>
                    <a:pt x="133552" y="20137"/>
                    <a:pt x="135716" y="14729"/>
                  </a:cubicBezTo>
                  <a:cubicBezTo>
                    <a:pt x="137879" y="9320"/>
                    <a:pt x="140764" y="3552"/>
                    <a:pt x="145811" y="667"/>
                  </a:cubicBezTo>
                  <a:cubicBezTo>
                    <a:pt x="149417" y="-1496"/>
                    <a:pt x="152662" y="2109"/>
                    <a:pt x="155186" y="4273"/>
                  </a:cubicBezTo>
                  <a:cubicBezTo>
                    <a:pt x="189800" y="30233"/>
                    <a:pt x="210712" y="64125"/>
                    <a:pt x="216842" y="107032"/>
                  </a:cubicBezTo>
                  <a:cubicBezTo>
                    <a:pt x="228019" y="187797"/>
                    <a:pt x="172493" y="263514"/>
                    <a:pt x="88843" y="276855"/>
                  </a:cubicBezTo>
                  <a:cubicBezTo>
                    <a:pt x="81993" y="277576"/>
                    <a:pt x="74781" y="277576"/>
                    <a:pt x="67931" y="277937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2759CE92-1201-46AC-B9AB-08DA24560930}"/>
                </a:ext>
              </a:extLst>
            </p:cNvPr>
            <p:cNvSpPr/>
            <p:nvPr/>
          </p:nvSpPr>
          <p:spPr>
            <a:xfrm>
              <a:off x="7660892" y="3415434"/>
              <a:ext cx="133407" cy="263208"/>
            </a:xfrm>
            <a:custGeom>
              <a:avLst/>
              <a:gdLst>
                <a:gd name="connsiteX0" fmla="*/ 46 w 133406"/>
                <a:gd name="connsiteY0" fmla="*/ 150150 h 263207"/>
                <a:gd name="connsiteX1" fmla="*/ 123357 w 133406"/>
                <a:gd name="connsiteY1" fmla="*/ 1239 h 263207"/>
                <a:gd name="connsiteX2" fmla="*/ 134174 w 133406"/>
                <a:gd name="connsiteY2" fmla="*/ 2321 h 263207"/>
                <a:gd name="connsiteX3" fmla="*/ 131290 w 133406"/>
                <a:gd name="connsiteY3" fmla="*/ 12056 h 263207"/>
                <a:gd name="connsiteX4" fmla="*/ 113262 w 133406"/>
                <a:gd name="connsiteY4" fmla="*/ 28281 h 263207"/>
                <a:gd name="connsiteX5" fmla="*/ 58457 w 133406"/>
                <a:gd name="connsiteY5" fmla="*/ 238126 h 263207"/>
                <a:gd name="connsiteX6" fmla="*/ 56294 w 133406"/>
                <a:gd name="connsiteY6" fmla="*/ 263726 h 263207"/>
                <a:gd name="connsiteX7" fmla="*/ 47640 w 133406"/>
                <a:gd name="connsiteY7" fmla="*/ 260481 h 263207"/>
                <a:gd name="connsiteX8" fmla="*/ 46 w 133406"/>
                <a:gd name="connsiteY8" fmla="*/ 150150 h 2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06" h="263207">
                  <a:moveTo>
                    <a:pt x="46" y="150150"/>
                  </a:moveTo>
                  <a:cubicBezTo>
                    <a:pt x="-1756" y="81644"/>
                    <a:pt x="49082" y="15301"/>
                    <a:pt x="123357" y="1239"/>
                  </a:cubicBezTo>
                  <a:cubicBezTo>
                    <a:pt x="126963" y="518"/>
                    <a:pt x="131650" y="-1645"/>
                    <a:pt x="134174" y="2321"/>
                  </a:cubicBezTo>
                  <a:cubicBezTo>
                    <a:pt x="136338" y="5566"/>
                    <a:pt x="132732" y="8811"/>
                    <a:pt x="131290" y="12056"/>
                  </a:cubicBezTo>
                  <a:cubicBezTo>
                    <a:pt x="128045" y="20709"/>
                    <a:pt x="122276" y="25036"/>
                    <a:pt x="113262" y="28281"/>
                  </a:cubicBezTo>
                  <a:cubicBezTo>
                    <a:pt x="19877" y="59289"/>
                    <a:pt x="-5362" y="169980"/>
                    <a:pt x="58457" y="238126"/>
                  </a:cubicBezTo>
                  <a:cubicBezTo>
                    <a:pt x="64947" y="244977"/>
                    <a:pt x="63865" y="257957"/>
                    <a:pt x="56294" y="263726"/>
                  </a:cubicBezTo>
                  <a:cubicBezTo>
                    <a:pt x="51606" y="267331"/>
                    <a:pt x="49804" y="262644"/>
                    <a:pt x="47640" y="260481"/>
                  </a:cubicBezTo>
                  <a:cubicBezTo>
                    <a:pt x="15911" y="230915"/>
                    <a:pt x="46" y="193777"/>
                    <a:pt x="46" y="150150"/>
                  </a:cubicBezTo>
                  <a:close/>
                </a:path>
              </a:pathLst>
            </a:custGeom>
            <a:grpFill/>
            <a:ln w="3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9A32DF0B-C684-46CA-A5C0-90B41E591F8E}"/>
              </a:ext>
            </a:extLst>
          </p:cNvPr>
          <p:cNvGrpSpPr/>
          <p:nvPr/>
        </p:nvGrpSpPr>
        <p:grpSpPr>
          <a:xfrm flipH="1">
            <a:off x="3760956" y="1635316"/>
            <a:ext cx="4529299" cy="2952633"/>
            <a:chOff x="4390891" y="2875044"/>
            <a:chExt cx="5072854" cy="3306975"/>
          </a:xfrm>
        </p:grpSpPr>
        <p:sp>
          <p:nvSpPr>
            <p:cNvPr id="38" name="Block Arc 37">
              <a:extLst>
                <a:ext uri="{FF2B5EF4-FFF2-40B4-BE49-F238E27FC236}">
                  <a16:creationId xmlns="" xmlns:a16="http://schemas.microsoft.com/office/drawing/2014/main" id="{FAB3C77B-55F5-4B8D-96C4-61BB05AF63A1}"/>
                </a:ext>
              </a:extLst>
            </p:cNvPr>
            <p:cNvSpPr/>
            <p:nvPr/>
          </p:nvSpPr>
          <p:spPr>
            <a:xfrm rot="371117">
              <a:off x="4390891" y="2875044"/>
              <a:ext cx="1919886" cy="1014479"/>
            </a:xfrm>
            <a:custGeom>
              <a:avLst/>
              <a:gdLst>
                <a:gd name="connsiteX0" fmla="*/ 1776926 w 4779331"/>
                <a:gd name="connsiteY0" fmla="*/ 79892 h 4779331"/>
                <a:gd name="connsiteX1" fmla="*/ 3915605 w 4779331"/>
                <a:gd name="connsiteY1" fmla="*/ 550640 h 4779331"/>
                <a:gd name="connsiteX2" fmla="*/ 3865401 w 4779331"/>
                <a:gd name="connsiteY2" fmla="*/ 611145 h 4779331"/>
                <a:gd name="connsiteX3" fmla="*/ 1797085 w 4779331"/>
                <a:gd name="connsiteY3" fmla="*/ 155884 h 4779331"/>
                <a:gd name="connsiteX4" fmla="*/ 1776926 w 4779331"/>
                <a:gd name="connsiteY4" fmla="*/ 79892 h 4779331"/>
                <a:gd name="connsiteX0" fmla="*/ 0 w 2138679"/>
                <a:gd name="connsiteY0" fmla="*/ 79920 h 611173"/>
                <a:gd name="connsiteX1" fmla="*/ 2138679 w 2138679"/>
                <a:gd name="connsiteY1" fmla="*/ 550668 h 611173"/>
                <a:gd name="connsiteX2" fmla="*/ 2062837 w 2138679"/>
                <a:gd name="connsiteY2" fmla="*/ 611173 h 611173"/>
                <a:gd name="connsiteX3" fmla="*/ 20159 w 2138679"/>
                <a:gd name="connsiteY3" fmla="*/ 155912 h 611173"/>
                <a:gd name="connsiteX4" fmla="*/ 0 w 2138679"/>
                <a:gd name="connsiteY4" fmla="*/ 79920 h 611173"/>
                <a:gd name="connsiteX0" fmla="*/ 0 w 2287402"/>
                <a:gd name="connsiteY0" fmla="*/ 79920 h 639087"/>
                <a:gd name="connsiteX1" fmla="*/ 2138679 w 2287402"/>
                <a:gd name="connsiteY1" fmla="*/ 550668 h 639087"/>
                <a:gd name="connsiteX2" fmla="*/ 2100144 w 2287402"/>
                <a:gd name="connsiteY2" fmla="*/ 585238 h 639087"/>
                <a:gd name="connsiteX3" fmla="*/ 2062837 w 2287402"/>
                <a:gd name="connsiteY3" fmla="*/ 611173 h 639087"/>
                <a:gd name="connsiteX4" fmla="*/ 20159 w 2287402"/>
                <a:gd name="connsiteY4" fmla="*/ 155912 h 639087"/>
                <a:gd name="connsiteX5" fmla="*/ 0 w 2287402"/>
                <a:gd name="connsiteY5" fmla="*/ 79920 h 639087"/>
                <a:gd name="connsiteX0" fmla="*/ 0 w 2467780"/>
                <a:gd name="connsiteY0" fmla="*/ 79920 h 893007"/>
                <a:gd name="connsiteX1" fmla="*/ 2138679 w 2467780"/>
                <a:gd name="connsiteY1" fmla="*/ 550668 h 893007"/>
                <a:gd name="connsiteX2" fmla="*/ 2463024 w 2467780"/>
                <a:gd name="connsiteY2" fmla="*/ 892672 h 893007"/>
                <a:gd name="connsiteX3" fmla="*/ 2062837 w 2467780"/>
                <a:gd name="connsiteY3" fmla="*/ 611173 h 893007"/>
                <a:gd name="connsiteX4" fmla="*/ 20159 w 2467780"/>
                <a:gd name="connsiteY4" fmla="*/ 155912 h 893007"/>
                <a:gd name="connsiteX5" fmla="*/ 0 w 2467780"/>
                <a:gd name="connsiteY5" fmla="*/ 79920 h 893007"/>
                <a:gd name="connsiteX0" fmla="*/ 0 w 2480028"/>
                <a:gd name="connsiteY0" fmla="*/ 79920 h 902123"/>
                <a:gd name="connsiteX1" fmla="*/ 2138679 w 2480028"/>
                <a:gd name="connsiteY1" fmla="*/ 550668 h 902123"/>
                <a:gd name="connsiteX2" fmla="*/ 2463024 w 2480028"/>
                <a:gd name="connsiteY2" fmla="*/ 892672 h 902123"/>
                <a:gd name="connsiteX3" fmla="*/ 2395434 w 2480028"/>
                <a:gd name="connsiteY3" fmla="*/ 789605 h 902123"/>
                <a:gd name="connsiteX4" fmla="*/ 2062837 w 2480028"/>
                <a:gd name="connsiteY4" fmla="*/ 611173 h 902123"/>
                <a:gd name="connsiteX5" fmla="*/ 20159 w 2480028"/>
                <a:gd name="connsiteY5" fmla="*/ 155912 h 902123"/>
                <a:gd name="connsiteX6" fmla="*/ 0 w 2480028"/>
                <a:gd name="connsiteY6" fmla="*/ 79920 h 902123"/>
                <a:gd name="connsiteX0" fmla="*/ 0 w 2483748"/>
                <a:gd name="connsiteY0" fmla="*/ 79920 h 969464"/>
                <a:gd name="connsiteX1" fmla="*/ 2138679 w 2483748"/>
                <a:gd name="connsiteY1" fmla="*/ 550668 h 969464"/>
                <a:gd name="connsiteX2" fmla="*/ 2463024 w 2483748"/>
                <a:gd name="connsiteY2" fmla="*/ 892672 h 969464"/>
                <a:gd name="connsiteX3" fmla="*/ 2412431 w 2483748"/>
                <a:gd name="connsiteY3" fmla="*/ 953561 h 969464"/>
                <a:gd name="connsiteX4" fmla="*/ 2062837 w 2483748"/>
                <a:gd name="connsiteY4" fmla="*/ 611173 h 969464"/>
                <a:gd name="connsiteX5" fmla="*/ 20159 w 2483748"/>
                <a:gd name="connsiteY5" fmla="*/ 155912 h 969464"/>
                <a:gd name="connsiteX6" fmla="*/ 0 w 2483748"/>
                <a:gd name="connsiteY6" fmla="*/ 79920 h 969464"/>
                <a:gd name="connsiteX0" fmla="*/ 0 w 2483748"/>
                <a:gd name="connsiteY0" fmla="*/ 79920 h 969464"/>
                <a:gd name="connsiteX1" fmla="*/ 2138679 w 2483748"/>
                <a:gd name="connsiteY1" fmla="*/ 550668 h 969464"/>
                <a:gd name="connsiteX2" fmla="*/ 2463024 w 2483748"/>
                <a:gd name="connsiteY2" fmla="*/ 892672 h 969464"/>
                <a:gd name="connsiteX3" fmla="*/ 2412431 w 2483748"/>
                <a:gd name="connsiteY3" fmla="*/ 953561 h 969464"/>
                <a:gd name="connsiteX4" fmla="*/ 2062837 w 2483748"/>
                <a:gd name="connsiteY4" fmla="*/ 611173 h 969464"/>
                <a:gd name="connsiteX5" fmla="*/ 20159 w 2483748"/>
                <a:gd name="connsiteY5" fmla="*/ 155912 h 969464"/>
                <a:gd name="connsiteX6" fmla="*/ 0 w 2483748"/>
                <a:gd name="connsiteY6" fmla="*/ 79920 h 969464"/>
                <a:gd name="connsiteX0" fmla="*/ 0 w 2483748"/>
                <a:gd name="connsiteY0" fmla="*/ 79920 h 969464"/>
                <a:gd name="connsiteX1" fmla="*/ 2138679 w 2483748"/>
                <a:gd name="connsiteY1" fmla="*/ 550668 h 969464"/>
                <a:gd name="connsiteX2" fmla="*/ 2463024 w 2483748"/>
                <a:gd name="connsiteY2" fmla="*/ 892672 h 969464"/>
                <a:gd name="connsiteX3" fmla="*/ 2412431 w 2483748"/>
                <a:gd name="connsiteY3" fmla="*/ 953561 h 969464"/>
                <a:gd name="connsiteX4" fmla="*/ 2062837 w 2483748"/>
                <a:gd name="connsiteY4" fmla="*/ 611173 h 969464"/>
                <a:gd name="connsiteX5" fmla="*/ 20159 w 2483748"/>
                <a:gd name="connsiteY5" fmla="*/ 155912 h 969464"/>
                <a:gd name="connsiteX6" fmla="*/ 0 w 2483748"/>
                <a:gd name="connsiteY6" fmla="*/ 79920 h 969464"/>
                <a:gd name="connsiteX0" fmla="*/ 0 w 2438325"/>
                <a:gd name="connsiteY0" fmla="*/ 79920 h 962729"/>
                <a:gd name="connsiteX1" fmla="*/ 2138679 w 2438325"/>
                <a:gd name="connsiteY1" fmla="*/ 550668 h 962729"/>
                <a:gd name="connsiteX2" fmla="*/ 2358079 w 2438325"/>
                <a:gd name="connsiteY2" fmla="*/ 814224 h 962729"/>
                <a:gd name="connsiteX3" fmla="*/ 2412431 w 2438325"/>
                <a:gd name="connsiteY3" fmla="*/ 953561 h 962729"/>
                <a:gd name="connsiteX4" fmla="*/ 2062837 w 2438325"/>
                <a:gd name="connsiteY4" fmla="*/ 611173 h 962729"/>
                <a:gd name="connsiteX5" fmla="*/ 20159 w 2438325"/>
                <a:gd name="connsiteY5" fmla="*/ 155912 h 962729"/>
                <a:gd name="connsiteX6" fmla="*/ 0 w 2438325"/>
                <a:gd name="connsiteY6" fmla="*/ 79920 h 962729"/>
                <a:gd name="connsiteX0" fmla="*/ 0 w 2462564"/>
                <a:gd name="connsiteY0" fmla="*/ 79920 h 967083"/>
                <a:gd name="connsiteX1" fmla="*/ 2138679 w 2462564"/>
                <a:gd name="connsiteY1" fmla="*/ 550668 h 967083"/>
                <a:gd name="connsiteX2" fmla="*/ 2430335 w 2462564"/>
                <a:gd name="connsiteY2" fmla="*/ 873569 h 967083"/>
                <a:gd name="connsiteX3" fmla="*/ 2412431 w 2462564"/>
                <a:gd name="connsiteY3" fmla="*/ 953561 h 967083"/>
                <a:gd name="connsiteX4" fmla="*/ 2062837 w 2462564"/>
                <a:gd name="connsiteY4" fmla="*/ 611173 h 967083"/>
                <a:gd name="connsiteX5" fmla="*/ 20159 w 2462564"/>
                <a:gd name="connsiteY5" fmla="*/ 155912 h 967083"/>
                <a:gd name="connsiteX6" fmla="*/ 0 w 2462564"/>
                <a:gd name="connsiteY6" fmla="*/ 79920 h 967083"/>
                <a:gd name="connsiteX0" fmla="*/ 0 w 2462564"/>
                <a:gd name="connsiteY0" fmla="*/ 79920 h 967083"/>
                <a:gd name="connsiteX1" fmla="*/ 2138679 w 2462564"/>
                <a:gd name="connsiteY1" fmla="*/ 550668 h 967083"/>
                <a:gd name="connsiteX2" fmla="*/ 2430335 w 2462564"/>
                <a:gd name="connsiteY2" fmla="*/ 873569 h 967083"/>
                <a:gd name="connsiteX3" fmla="*/ 2412431 w 2462564"/>
                <a:gd name="connsiteY3" fmla="*/ 953561 h 967083"/>
                <a:gd name="connsiteX4" fmla="*/ 2062837 w 2462564"/>
                <a:gd name="connsiteY4" fmla="*/ 611173 h 967083"/>
                <a:gd name="connsiteX5" fmla="*/ 20159 w 2462564"/>
                <a:gd name="connsiteY5" fmla="*/ 155912 h 967083"/>
                <a:gd name="connsiteX6" fmla="*/ 0 w 2462564"/>
                <a:gd name="connsiteY6" fmla="*/ 79920 h 967083"/>
                <a:gd name="connsiteX0" fmla="*/ 0 w 2477565"/>
                <a:gd name="connsiteY0" fmla="*/ 79920 h 968447"/>
                <a:gd name="connsiteX1" fmla="*/ 2138679 w 2477565"/>
                <a:gd name="connsiteY1" fmla="*/ 550668 h 968447"/>
                <a:gd name="connsiteX2" fmla="*/ 2454451 w 2477565"/>
                <a:gd name="connsiteY2" fmla="*/ 885219 h 968447"/>
                <a:gd name="connsiteX3" fmla="*/ 2412431 w 2477565"/>
                <a:gd name="connsiteY3" fmla="*/ 953561 h 968447"/>
                <a:gd name="connsiteX4" fmla="*/ 2062837 w 2477565"/>
                <a:gd name="connsiteY4" fmla="*/ 611173 h 968447"/>
                <a:gd name="connsiteX5" fmla="*/ 20159 w 2477565"/>
                <a:gd name="connsiteY5" fmla="*/ 155912 h 968447"/>
                <a:gd name="connsiteX6" fmla="*/ 0 w 2477565"/>
                <a:gd name="connsiteY6" fmla="*/ 79920 h 968447"/>
                <a:gd name="connsiteX0" fmla="*/ 0 w 2486217"/>
                <a:gd name="connsiteY0" fmla="*/ 79920 h 969044"/>
                <a:gd name="connsiteX1" fmla="*/ 2138679 w 2486217"/>
                <a:gd name="connsiteY1" fmla="*/ 550668 h 969044"/>
                <a:gd name="connsiteX2" fmla="*/ 2466309 w 2486217"/>
                <a:gd name="connsiteY2" fmla="*/ 889705 h 969044"/>
                <a:gd name="connsiteX3" fmla="*/ 2412431 w 2486217"/>
                <a:gd name="connsiteY3" fmla="*/ 953561 h 969044"/>
                <a:gd name="connsiteX4" fmla="*/ 2062837 w 2486217"/>
                <a:gd name="connsiteY4" fmla="*/ 611173 h 969044"/>
                <a:gd name="connsiteX5" fmla="*/ 20159 w 2486217"/>
                <a:gd name="connsiteY5" fmla="*/ 155912 h 969044"/>
                <a:gd name="connsiteX6" fmla="*/ 0 w 2486217"/>
                <a:gd name="connsiteY6" fmla="*/ 79920 h 969044"/>
                <a:gd name="connsiteX0" fmla="*/ 0 w 2466309"/>
                <a:gd name="connsiteY0" fmla="*/ 79920 h 967430"/>
                <a:gd name="connsiteX1" fmla="*/ 2138679 w 2466309"/>
                <a:gd name="connsiteY1" fmla="*/ 550668 h 967430"/>
                <a:gd name="connsiteX2" fmla="*/ 2466309 w 2466309"/>
                <a:gd name="connsiteY2" fmla="*/ 889705 h 967430"/>
                <a:gd name="connsiteX3" fmla="*/ 2412431 w 2466309"/>
                <a:gd name="connsiteY3" fmla="*/ 953561 h 967430"/>
                <a:gd name="connsiteX4" fmla="*/ 2062837 w 2466309"/>
                <a:gd name="connsiteY4" fmla="*/ 611173 h 967430"/>
                <a:gd name="connsiteX5" fmla="*/ 20159 w 2466309"/>
                <a:gd name="connsiteY5" fmla="*/ 155912 h 967430"/>
                <a:gd name="connsiteX6" fmla="*/ 0 w 2466309"/>
                <a:gd name="connsiteY6" fmla="*/ 79920 h 967430"/>
                <a:gd name="connsiteX0" fmla="*/ 0 w 2466309"/>
                <a:gd name="connsiteY0" fmla="*/ 79920 h 953561"/>
                <a:gd name="connsiteX1" fmla="*/ 2138679 w 2466309"/>
                <a:gd name="connsiteY1" fmla="*/ 550668 h 953561"/>
                <a:gd name="connsiteX2" fmla="*/ 2466309 w 2466309"/>
                <a:gd name="connsiteY2" fmla="*/ 889705 h 953561"/>
                <a:gd name="connsiteX3" fmla="*/ 2412431 w 2466309"/>
                <a:gd name="connsiteY3" fmla="*/ 953561 h 953561"/>
                <a:gd name="connsiteX4" fmla="*/ 2062837 w 2466309"/>
                <a:gd name="connsiteY4" fmla="*/ 611173 h 953561"/>
                <a:gd name="connsiteX5" fmla="*/ 20159 w 2466309"/>
                <a:gd name="connsiteY5" fmla="*/ 155912 h 953561"/>
                <a:gd name="connsiteX6" fmla="*/ 0 w 2466309"/>
                <a:gd name="connsiteY6" fmla="*/ 79920 h 953561"/>
                <a:gd name="connsiteX0" fmla="*/ 0 w 2483853"/>
                <a:gd name="connsiteY0" fmla="*/ 79920 h 953561"/>
                <a:gd name="connsiteX1" fmla="*/ 2138679 w 2483853"/>
                <a:gd name="connsiteY1" fmla="*/ 550668 h 953561"/>
                <a:gd name="connsiteX2" fmla="*/ 2483852 w 2483853"/>
                <a:gd name="connsiteY2" fmla="*/ 907292 h 953561"/>
                <a:gd name="connsiteX3" fmla="*/ 2412431 w 2483853"/>
                <a:gd name="connsiteY3" fmla="*/ 953561 h 953561"/>
                <a:gd name="connsiteX4" fmla="*/ 2062837 w 2483853"/>
                <a:gd name="connsiteY4" fmla="*/ 611173 h 953561"/>
                <a:gd name="connsiteX5" fmla="*/ 20159 w 2483853"/>
                <a:gd name="connsiteY5" fmla="*/ 155912 h 953561"/>
                <a:gd name="connsiteX6" fmla="*/ 0 w 2483853"/>
                <a:gd name="connsiteY6" fmla="*/ 79920 h 95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853" h="953561">
                  <a:moveTo>
                    <a:pt x="0" y="79920"/>
                  </a:moveTo>
                  <a:cubicBezTo>
                    <a:pt x="747072" y="-118264"/>
                    <a:pt x="1543865" y="57119"/>
                    <a:pt x="2138679" y="550668"/>
                  </a:cubicBezTo>
                  <a:cubicBezTo>
                    <a:pt x="2321346" y="713099"/>
                    <a:pt x="2403896" y="801529"/>
                    <a:pt x="2483852" y="907292"/>
                  </a:cubicBezTo>
                  <a:cubicBezTo>
                    <a:pt x="2464866" y="933012"/>
                    <a:pt x="2465455" y="933811"/>
                    <a:pt x="2412431" y="953561"/>
                  </a:cubicBezTo>
                  <a:cubicBezTo>
                    <a:pt x="2345733" y="906644"/>
                    <a:pt x="2386749" y="909426"/>
                    <a:pt x="2062837" y="611173"/>
                  </a:cubicBezTo>
                  <a:cubicBezTo>
                    <a:pt x="1487593" y="133862"/>
                    <a:pt x="742652" y="-35752"/>
                    <a:pt x="20159" y="155912"/>
                  </a:cubicBezTo>
                  <a:lnTo>
                    <a:pt x="0" y="799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BC9060B0-F296-42D8-BEC0-649937CA2486}"/>
                </a:ext>
              </a:extLst>
            </p:cNvPr>
            <p:cNvSpPr/>
            <p:nvPr/>
          </p:nvSpPr>
          <p:spPr>
            <a:xfrm>
              <a:off x="6190831" y="3918076"/>
              <a:ext cx="2955074" cy="2263943"/>
            </a:xfrm>
            <a:custGeom>
              <a:avLst/>
              <a:gdLst>
                <a:gd name="connsiteX0" fmla="*/ 576044 w 1844463"/>
                <a:gd name="connsiteY0" fmla="*/ 0 h 1887562"/>
                <a:gd name="connsiteX1" fmla="*/ 664782 w 1844463"/>
                <a:gd name="connsiteY1" fmla="*/ 0 h 1887562"/>
                <a:gd name="connsiteX2" fmla="*/ 664434 w 1844463"/>
                <a:gd name="connsiteY2" fmla="*/ 30808 h 1887562"/>
                <a:gd name="connsiteX3" fmla="*/ 623283 w 1844463"/>
                <a:gd name="connsiteY3" fmla="*/ 282867 h 1887562"/>
                <a:gd name="connsiteX4" fmla="*/ 462236 w 1844463"/>
                <a:gd name="connsiteY4" fmla="*/ 611535 h 1887562"/>
                <a:gd name="connsiteX5" fmla="*/ 282200 w 1844463"/>
                <a:gd name="connsiteY5" fmla="*/ 884328 h 1887562"/>
                <a:gd name="connsiteX6" fmla="*/ 98511 w 1844463"/>
                <a:gd name="connsiteY6" fmla="*/ 1288588 h 1887562"/>
                <a:gd name="connsiteX7" fmla="*/ 112754 w 1844463"/>
                <a:gd name="connsiteY7" fmla="*/ 1598266 h 1887562"/>
                <a:gd name="connsiteX8" fmla="*/ 243490 w 1844463"/>
                <a:gd name="connsiteY8" fmla="*/ 1765885 h 1887562"/>
                <a:gd name="connsiteX9" fmla="*/ 450186 w 1844463"/>
                <a:gd name="connsiteY9" fmla="*/ 1770998 h 1887562"/>
                <a:gd name="connsiteX10" fmla="*/ 584573 w 1844463"/>
                <a:gd name="connsiteY10" fmla="*/ 1652678 h 1887562"/>
                <a:gd name="connsiteX11" fmla="*/ 723709 w 1844463"/>
                <a:gd name="connsiteY11" fmla="*/ 1488710 h 1887562"/>
                <a:gd name="connsiteX12" fmla="*/ 879278 w 1844463"/>
                <a:gd name="connsiteY12" fmla="*/ 1368929 h 1887562"/>
                <a:gd name="connsiteX13" fmla="*/ 1147690 w 1844463"/>
                <a:gd name="connsiteY13" fmla="*/ 1386458 h 1887562"/>
                <a:gd name="connsiteX14" fmla="*/ 1277330 w 1844463"/>
                <a:gd name="connsiteY14" fmla="*/ 1494553 h 1887562"/>
                <a:gd name="connsiteX15" fmla="*/ 1401129 w 1844463"/>
                <a:gd name="connsiteY15" fmla="*/ 1645009 h 1887562"/>
                <a:gd name="connsiteX16" fmla="*/ 1548663 w 1844463"/>
                <a:gd name="connsiteY16" fmla="*/ 1773189 h 1887562"/>
                <a:gd name="connsiteX17" fmla="*/ 1608188 w 1844463"/>
                <a:gd name="connsiteY17" fmla="*/ 1792909 h 1887562"/>
                <a:gd name="connsiteX18" fmla="*/ 1719935 w 1844463"/>
                <a:gd name="connsiteY18" fmla="*/ 1745070 h 1887562"/>
                <a:gd name="connsiteX19" fmla="*/ 1758645 w 1844463"/>
                <a:gd name="connsiteY19" fmla="*/ 1649026 h 1887562"/>
                <a:gd name="connsiteX20" fmla="*/ 1775809 w 1844463"/>
                <a:gd name="connsiteY20" fmla="*/ 1639166 h 1887562"/>
                <a:gd name="connsiteX21" fmla="*/ 1844463 w 1844463"/>
                <a:gd name="connsiteY21" fmla="*/ 1637705 h 1887562"/>
                <a:gd name="connsiteX22" fmla="*/ 1750611 w 1844463"/>
                <a:gd name="connsiteY22" fmla="*/ 1834541 h 1887562"/>
                <a:gd name="connsiteX23" fmla="*/ 1535516 w 1844463"/>
                <a:gd name="connsiteY23" fmla="*/ 1860468 h 1887562"/>
                <a:gd name="connsiteX24" fmla="*/ 1374469 w 1844463"/>
                <a:gd name="connsiteY24" fmla="*/ 1741418 h 1887562"/>
                <a:gd name="connsiteX25" fmla="*/ 1231317 w 1844463"/>
                <a:gd name="connsiteY25" fmla="*/ 1573433 h 1887562"/>
                <a:gd name="connsiteX26" fmla="*/ 1123222 w 1844463"/>
                <a:gd name="connsiteY26" fmla="*/ 1474833 h 1887562"/>
                <a:gd name="connsiteX27" fmla="*/ 864671 w 1844463"/>
                <a:gd name="connsiteY27" fmla="*/ 1486154 h 1887562"/>
                <a:gd name="connsiteX28" fmla="*/ 729187 w 1844463"/>
                <a:gd name="connsiteY28" fmla="*/ 1627845 h 1887562"/>
                <a:gd name="connsiteX29" fmla="*/ 597355 w 1844463"/>
                <a:gd name="connsiteY29" fmla="*/ 1777206 h 1887562"/>
                <a:gd name="connsiteX30" fmla="*/ 375322 w 1844463"/>
                <a:gd name="connsiteY30" fmla="*/ 1885666 h 1887562"/>
                <a:gd name="connsiteX31" fmla="*/ 94130 w 1844463"/>
                <a:gd name="connsiteY31" fmla="*/ 1756391 h 1887562"/>
                <a:gd name="connsiteX32" fmla="*/ 5024 w 1844463"/>
                <a:gd name="connsiteY32" fmla="*/ 1513908 h 1887562"/>
                <a:gd name="connsiteX33" fmla="*/ 57246 w 1844463"/>
                <a:gd name="connsiteY33" fmla="*/ 1155295 h 1887562"/>
                <a:gd name="connsiteX34" fmla="*/ 251889 w 1844463"/>
                <a:gd name="connsiteY34" fmla="*/ 778424 h 1887562"/>
                <a:gd name="connsiteX35" fmla="*/ 437038 w 1844463"/>
                <a:gd name="connsiteY35" fmla="*/ 486276 h 1887562"/>
                <a:gd name="connsiteX36" fmla="*/ 569236 w 1844463"/>
                <a:gd name="connsiteY36" fmla="*/ 168199 h 1887562"/>
                <a:gd name="connsiteX37" fmla="*/ 578320 w 1844463"/>
                <a:gd name="connsiteY37" fmla="*/ 44401 h 1887562"/>
                <a:gd name="connsiteX0" fmla="*/ 576044 w 1844463"/>
                <a:gd name="connsiteY0" fmla="*/ 131003 h 2018565"/>
                <a:gd name="connsiteX1" fmla="*/ 580940 w 1844463"/>
                <a:gd name="connsiteY1" fmla="*/ 0 h 2018565"/>
                <a:gd name="connsiteX2" fmla="*/ 664434 w 1844463"/>
                <a:gd name="connsiteY2" fmla="*/ 161811 h 2018565"/>
                <a:gd name="connsiteX3" fmla="*/ 623283 w 1844463"/>
                <a:gd name="connsiteY3" fmla="*/ 413870 h 2018565"/>
                <a:gd name="connsiteX4" fmla="*/ 462236 w 1844463"/>
                <a:gd name="connsiteY4" fmla="*/ 742538 h 2018565"/>
                <a:gd name="connsiteX5" fmla="*/ 282200 w 1844463"/>
                <a:gd name="connsiteY5" fmla="*/ 1015331 h 2018565"/>
                <a:gd name="connsiteX6" fmla="*/ 98511 w 1844463"/>
                <a:gd name="connsiteY6" fmla="*/ 1419591 h 2018565"/>
                <a:gd name="connsiteX7" fmla="*/ 112754 w 1844463"/>
                <a:gd name="connsiteY7" fmla="*/ 1729269 h 2018565"/>
                <a:gd name="connsiteX8" fmla="*/ 243490 w 1844463"/>
                <a:gd name="connsiteY8" fmla="*/ 1896888 h 2018565"/>
                <a:gd name="connsiteX9" fmla="*/ 450186 w 1844463"/>
                <a:gd name="connsiteY9" fmla="*/ 1902001 h 2018565"/>
                <a:gd name="connsiteX10" fmla="*/ 584573 w 1844463"/>
                <a:gd name="connsiteY10" fmla="*/ 1783681 h 2018565"/>
                <a:gd name="connsiteX11" fmla="*/ 723709 w 1844463"/>
                <a:gd name="connsiteY11" fmla="*/ 1619713 h 2018565"/>
                <a:gd name="connsiteX12" fmla="*/ 879278 w 1844463"/>
                <a:gd name="connsiteY12" fmla="*/ 1499932 h 2018565"/>
                <a:gd name="connsiteX13" fmla="*/ 1147690 w 1844463"/>
                <a:gd name="connsiteY13" fmla="*/ 1517461 h 2018565"/>
                <a:gd name="connsiteX14" fmla="*/ 1277330 w 1844463"/>
                <a:gd name="connsiteY14" fmla="*/ 1625556 h 2018565"/>
                <a:gd name="connsiteX15" fmla="*/ 1401129 w 1844463"/>
                <a:gd name="connsiteY15" fmla="*/ 1776012 h 2018565"/>
                <a:gd name="connsiteX16" fmla="*/ 1548663 w 1844463"/>
                <a:gd name="connsiteY16" fmla="*/ 1904192 h 2018565"/>
                <a:gd name="connsiteX17" fmla="*/ 1608188 w 1844463"/>
                <a:gd name="connsiteY17" fmla="*/ 1923912 h 2018565"/>
                <a:gd name="connsiteX18" fmla="*/ 1719935 w 1844463"/>
                <a:gd name="connsiteY18" fmla="*/ 1876073 h 2018565"/>
                <a:gd name="connsiteX19" fmla="*/ 1758645 w 1844463"/>
                <a:gd name="connsiteY19" fmla="*/ 1780029 h 2018565"/>
                <a:gd name="connsiteX20" fmla="*/ 1775809 w 1844463"/>
                <a:gd name="connsiteY20" fmla="*/ 1770169 h 2018565"/>
                <a:gd name="connsiteX21" fmla="*/ 1844463 w 1844463"/>
                <a:gd name="connsiteY21" fmla="*/ 1768708 h 2018565"/>
                <a:gd name="connsiteX22" fmla="*/ 1750611 w 1844463"/>
                <a:gd name="connsiteY22" fmla="*/ 1965544 h 2018565"/>
                <a:gd name="connsiteX23" fmla="*/ 1535516 w 1844463"/>
                <a:gd name="connsiteY23" fmla="*/ 1991471 h 2018565"/>
                <a:gd name="connsiteX24" fmla="*/ 1374469 w 1844463"/>
                <a:gd name="connsiteY24" fmla="*/ 1872421 h 2018565"/>
                <a:gd name="connsiteX25" fmla="*/ 1231317 w 1844463"/>
                <a:gd name="connsiteY25" fmla="*/ 1704436 h 2018565"/>
                <a:gd name="connsiteX26" fmla="*/ 1123222 w 1844463"/>
                <a:gd name="connsiteY26" fmla="*/ 1605836 h 2018565"/>
                <a:gd name="connsiteX27" fmla="*/ 864671 w 1844463"/>
                <a:gd name="connsiteY27" fmla="*/ 1617157 h 2018565"/>
                <a:gd name="connsiteX28" fmla="*/ 729187 w 1844463"/>
                <a:gd name="connsiteY28" fmla="*/ 1758848 h 2018565"/>
                <a:gd name="connsiteX29" fmla="*/ 597355 w 1844463"/>
                <a:gd name="connsiteY29" fmla="*/ 1908209 h 2018565"/>
                <a:gd name="connsiteX30" fmla="*/ 375322 w 1844463"/>
                <a:gd name="connsiteY30" fmla="*/ 2016669 h 2018565"/>
                <a:gd name="connsiteX31" fmla="*/ 94130 w 1844463"/>
                <a:gd name="connsiteY31" fmla="*/ 1887394 h 2018565"/>
                <a:gd name="connsiteX32" fmla="*/ 5024 w 1844463"/>
                <a:gd name="connsiteY32" fmla="*/ 1644911 h 2018565"/>
                <a:gd name="connsiteX33" fmla="*/ 57246 w 1844463"/>
                <a:gd name="connsiteY33" fmla="*/ 1286298 h 2018565"/>
                <a:gd name="connsiteX34" fmla="*/ 251889 w 1844463"/>
                <a:gd name="connsiteY34" fmla="*/ 909427 h 2018565"/>
                <a:gd name="connsiteX35" fmla="*/ 437038 w 1844463"/>
                <a:gd name="connsiteY35" fmla="*/ 617279 h 2018565"/>
                <a:gd name="connsiteX36" fmla="*/ 569236 w 1844463"/>
                <a:gd name="connsiteY36" fmla="*/ 299202 h 2018565"/>
                <a:gd name="connsiteX37" fmla="*/ 578320 w 1844463"/>
                <a:gd name="connsiteY37" fmla="*/ 175404 h 2018565"/>
                <a:gd name="connsiteX38" fmla="*/ 576044 w 1844463"/>
                <a:gd name="connsiteY38" fmla="*/ 131003 h 2018565"/>
                <a:gd name="connsiteX0" fmla="*/ 576044 w 1844463"/>
                <a:gd name="connsiteY0" fmla="*/ 117902 h 2005464"/>
                <a:gd name="connsiteX1" fmla="*/ 680502 w 1844463"/>
                <a:gd name="connsiteY1" fmla="*/ 0 h 2005464"/>
                <a:gd name="connsiteX2" fmla="*/ 664434 w 1844463"/>
                <a:gd name="connsiteY2" fmla="*/ 148710 h 2005464"/>
                <a:gd name="connsiteX3" fmla="*/ 623283 w 1844463"/>
                <a:gd name="connsiteY3" fmla="*/ 400769 h 2005464"/>
                <a:gd name="connsiteX4" fmla="*/ 462236 w 1844463"/>
                <a:gd name="connsiteY4" fmla="*/ 729437 h 2005464"/>
                <a:gd name="connsiteX5" fmla="*/ 282200 w 1844463"/>
                <a:gd name="connsiteY5" fmla="*/ 1002230 h 2005464"/>
                <a:gd name="connsiteX6" fmla="*/ 98511 w 1844463"/>
                <a:gd name="connsiteY6" fmla="*/ 1406490 h 2005464"/>
                <a:gd name="connsiteX7" fmla="*/ 112754 w 1844463"/>
                <a:gd name="connsiteY7" fmla="*/ 1716168 h 2005464"/>
                <a:gd name="connsiteX8" fmla="*/ 243490 w 1844463"/>
                <a:gd name="connsiteY8" fmla="*/ 1883787 h 2005464"/>
                <a:gd name="connsiteX9" fmla="*/ 450186 w 1844463"/>
                <a:gd name="connsiteY9" fmla="*/ 1888900 h 2005464"/>
                <a:gd name="connsiteX10" fmla="*/ 584573 w 1844463"/>
                <a:gd name="connsiteY10" fmla="*/ 1770580 h 2005464"/>
                <a:gd name="connsiteX11" fmla="*/ 723709 w 1844463"/>
                <a:gd name="connsiteY11" fmla="*/ 1606612 h 2005464"/>
                <a:gd name="connsiteX12" fmla="*/ 879278 w 1844463"/>
                <a:gd name="connsiteY12" fmla="*/ 1486831 h 2005464"/>
                <a:gd name="connsiteX13" fmla="*/ 1147690 w 1844463"/>
                <a:gd name="connsiteY13" fmla="*/ 1504360 h 2005464"/>
                <a:gd name="connsiteX14" fmla="*/ 1277330 w 1844463"/>
                <a:gd name="connsiteY14" fmla="*/ 1612455 h 2005464"/>
                <a:gd name="connsiteX15" fmla="*/ 1401129 w 1844463"/>
                <a:gd name="connsiteY15" fmla="*/ 1762911 h 2005464"/>
                <a:gd name="connsiteX16" fmla="*/ 1548663 w 1844463"/>
                <a:gd name="connsiteY16" fmla="*/ 1891091 h 2005464"/>
                <a:gd name="connsiteX17" fmla="*/ 1608188 w 1844463"/>
                <a:gd name="connsiteY17" fmla="*/ 1910811 h 2005464"/>
                <a:gd name="connsiteX18" fmla="*/ 1719935 w 1844463"/>
                <a:gd name="connsiteY18" fmla="*/ 1862972 h 2005464"/>
                <a:gd name="connsiteX19" fmla="*/ 1758645 w 1844463"/>
                <a:gd name="connsiteY19" fmla="*/ 1766928 h 2005464"/>
                <a:gd name="connsiteX20" fmla="*/ 1775809 w 1844463"/>
                <a:gd name="connsiteY20" fmla="*/ 1757068 h 2005464"/>
                <a:gd name="connsiteX21" fmla="*/ 1844463 w 1844463"/>
                <a:gd name="connsiteY21" fmla="*/ 1755607 h 2005464"/>
                <a:gd name="connsiteX22" fmla="*/ 1750611 w 1844463"/>
                <a:gd name="connsiteY22" fmla="*/ 1952443 h 2005464"/>
                <a:gd name="connsiteX23" fmla="*/ 1535516 w 1844463"/>
                <a:gd name="connsiteY23" fmla="*/ 1978370 h 2005464"/>
                <a:gd name="connsiteX24" fmla="*/ 1374469 w 1844463"/>
                <a:gd name="connsiteY24" fmla="*/ 1859320 h 2005464"/>
                <a:gd name="connsiteX25" fmla="*/ 1231317 w 1844463"/>
                <a:gd name="connsiteY25" fmla="*/ 1691335 h 2005464"/>
                <a:gd name="connsiteX26" fmla="*/ 1123222 w 1844463"/>
                <a:gd name="connsiteY26" fmla="*/ 1592735 h 2005464"/>
                <a:gd name="connsiteX27" fmla="*/ 864671 w 1844463"/>
                <a:gd name="connsiteY27" fmla="*/ 1604056 h 2005464"/>
                <a:gd name="connsiteX28" fmla="*/ 729187 w 1844463"/>
                <a:gd name="connsiteY28" fmla="*/ 1745747 h 2005464"/>
                <a:gd name="connsiteX29" fmla="*/ 597355 w 1844463"/>
                <a:gd name="connsiteY29" fmla="*/ 1895108 h 2005464"/>
                <a:gd name="connsiteX30" fmla="*/ 375322 w 1844463"/>
                <a:gd name="connsiteY30" fmla="*/ 2003568 h 2005464"/>
                <a:gd name="connsiteX31" fmla="*/ 94130 w 1844463"/>
                <a:gd name="connsiteY31" fmla="*/ 1874293 h 2005464"/>
                <a:gd name="connsiteX32" fmla="*/ 5024 w 1844463"/>
                <a:gd name="connsiteY32" fmla="*/ 1631810 h 2005464"/>
                <a:gd name="connsiteX33" fmla="*/ 57246 w 1844463"/>
                <a:gd name="connsiteY33" fmla="*/ 1273197 h 2005464"/>
                <a:gd name="connsiteX34" fmla="*/ 251889 w 1844463"/>
                <a:gd name="connsiteY34" fmla="*/ 896326 h 2005464"/>
                <a:gd name="connsiteX35" fmla="*/ 437038 w 1844463"/>
                <a:gd name="connsiteY35" fmla="*/ 604178 h 2005464"/>
                <a:gd name="connsiteX36" fmla="*/ 569236 w 1844463"/>
                <a:gd name="connsiteY36" fmla="*/ 286101 h 2005464"/>
                <a:gd name="connsiteX37" fmla="*/ 578320 w 1844463"/>
                <a:gd name="connsiteY37" fmla="*/ 162303 h 2005464"/>
                <a:gd name="connsiteX38" fmla="*/ 576044 w 1844463"/>
                <a:gd name="connsiteY38" fmla="*/ 117902 h 2005464"/>
                <a:gd name="connsiteX0" fmla="*/ 576044 w 1844463"/>
                <a:gd name="connsiteY0" fmla="*/ 138862 h 2026424"/>
                <a:gd name="connsiteX1" fmla="*/ 580940 w 1844463"/>
                <a:gd name="connsiteY1" fmla="*/ 0 h 2026424"/>
                <a:gd name="connsiteX2" fmla="*/ 664434 w 1844463"/>
                <a:gd name="connsiteY2" fmla="*/ 169670 h 2026424"/>
                <a:gd name="connsiteX3" fmla="*/ 623283 w 1844463"/>
                <a:gd name="connsiteY3" fmla="*/ 421729 h 2026424"/>
                <a:gd name="connsiteX4" fmla="*/ 462236 w 1844463"/>
                <a:gd name="connsiteY4" fmla="*/ 750397 h 2026424"/>
                <a:gd name="connsiteX5" fmla="*/ 282200 w 1844463"/>
                <a:gd name="connsiteY5" fmla="*/ 1023190 h 2026424"/>
                <a:gd name="connsiteX6" fmla="*/ 98511 w 1844463"/>
                <a:gd name="connsiteY6" fmla="*/ 1427450 h 2026424"/>
                <a:gd name="connsiteX7" fmla="*/ 112754 w 1844463"/>
                <a:gd name="connsiteY7" fmla="*/ 1737128 h 2026424"/>
                <a:gd name="connsiteX8" fmla="*/ 243490 w 1844463"/>
                <a:gd name="connsiteY8" fmla="*/ 1904747 h 2026424"/>
                <a:gd name="connsiteX9" fmla="*/ 450186 w 1844463"/>
                <a:gd name="connsiteY9" fmla="*/ 1909860 h 2026424"/>
                <a:gd name="connsiteX10" fmla="*/ 584573 w 1844463"/>
                <a:gd name="connsiteY10" fmla="*/ 1791540 h 2026424"/>
                <a:gd name="connsiteX11" fmla="*/ 723709 w 1844463"/>
                <a:gd name="connsiteY11" fmla="*/ 1627572 h 2026424"/>
                <a:gd name="connsiteX12" fmla="*/ 879278 w 1844463"/>
                <a:gd name="connsiteY12" fmla="*/ 1507791 h 2026424"/>
                <a:gd name="connsiteX13" fmla="*/ 1147690 w 1844463"/>
                <a:gd name="connsiteY13" fmla="*/ 1525320 h 2026424"/>
                <a:gd name="connsiteX14" fmla="*/ 1277330 w 1844463"/>
                <a:gd name="connsiteY14" fmla="*/ 1633415 h 2026424"/>
                <a:gd name="connsiteX15" fmla="*/ 1401129 w 1844463"/>
                <a:gd name="connsiteY15" fmla="*/ 1783871 h 2026424"/>
                <a:gd name="connsiteX16" fmla="*/ 1548663 w 1844463"/>
                <a:gd name="connsiteY16" fmla="*/ 1912051 h 2026424"/>
                <a:gd name="connsiteX17" fmla="*/ 1608188 w 1844463"/>
                <a:gd name="connsiteY17" fmla="*/ 1931771 h 2026424"/>
                <a:gd name="connsiteX18" fmla="*/ 1719935 w 1844463"/>
                <a:gd name="connsiteY18" fmla="*/ 1883932 h 2026424"/>
                <a:gd name="connsiteX19" fmla="*/ 1758645 w 1844463"/>
                <a:gd name="connsiteY19" fmla="*/ 1787888 h 2026424"/>
                <a:gd name="connsiteX20" fmla="*/ 1775809 w 1844463"/>
                <a:gd name="connsiteY20" fmla="*/ 1778028 h 2026424"/>
                <a:gd name="connsiteX21" fmla="*/ 1844463 w 1844463"/>
                <a:gd name="connsiteY21" fmla="*/ 1776567 h 2026424"/>
                <a:gd name="connsiteX22" fmla="*/ 1750611 w 1844463"/>
                <a:gd name="connsiteY22" fmla="*/ 1973403 h 2026424"/>
                <a:gd name="connsiteX23" fmla="*/ 1535516 w 1844463"/>
                <a:gd name="connsiteY23" fmla="*/ 1999330 h 2026424"/>
                <a:gd name="connsiteX24" fmla="*/ 1374469 w 1844463"/>
                <a:gd name="connsiteY24" fmla="*/ 1880280 h 2026424"/>
                <a:gd name="connsiteX25" fmla="*/ 1231317 w 1844463"/>
                <a:gd name="connsiteY25" fmla="*/ 1712295 h 2026424"/>
                <a:gd name="connsiteX26" fmla="*/ 1123222 w 1844463"/>
                <a:gd name="connsiteY26" fmla="*/ 1613695 h 2026424"/>
                <a:gd name="connsiteX27" fmla="*/ 864671 w 1844463"/>
                <a:gd name="connsiteY27" fmla="*/ 1625016 h 2026424"/>
                <a:gd name="connsiteX28" fmla="*/ 729187 w 1844463"/>
                <a:gd name="connsiteY28" fmla="*/ 1766707 h 2026424"/>
                <a:gd name="connsiteX29" fmla="*/ 597355 w 1844463"/>
                <a:gd name="connsiteY29" fmla="*/ 1916068 h 2026424"/>
                <a:gd name="connsiteX30" fmla="*/ 375322 w 1844463"/>
                <a:gd name="connsiteY30" fmla="*/ 2024528 h 2026424"/>
                <a:gd name="connsiteX31" fmla="*/ 94130 w 1844463"/>
                <a:gd name="connsiteY31" fmla="*/ 1895253 h 2026424"/>
                <a:gd name="connsiteX32" fmla="*/ 5024 w 1844463"/>
                <a:gd name="connsiteY32" fmla="*/ 1652770 h 2026424"/>
                <a:gd name="connsiteX33" fmla="*/ 57246 w 1844463"/>
                <a:gd name="connsiteY33" fmla="*/ 1294157 h 2026424"/>
                <a:gd name="connsiteX34" fmla="*/ 251889 w 1844463"/>
                <a:gd name="connsiteY34" fmla="*/ 917286 h 2026424"/>
                <a:gd name="connsiteX35" fmla="*/ 437038 w 1844463"/>
                <a:gd name="connsiteY35" fmla="*/ 625138 h 2026424"/>
                <a:gd name="connsiteX36" fmla="*/ 569236 w 1844463"/>
                <a:gd name="connsiteY36" fmla="*/ 307061 h 2026424"/>
                <a:gd name="connsiteX37" fmla="*/ 578320 w 1844463"/>
                <a:gd name="connsiteY37" fmla="*/ 183263 h 2026424"/>
                <a:gd name="connsiteX38" fmla="*/ 576044 w 1844463"/>
                <a:gd name="connsiteY38" fmla="*/ 138862 h 2026424"/>
                <a:gd name="connsiteX0" fmla="*/ 576044 w 1844463"/>
                <a:gd name="connsiteY0" fmla="*/ 138862 h 2026424"/>
                <a:gd name="connsiteX1" fmla="*/ 580940 w 1844463"/>
                <a:gd name="connsiteY1" fmla="*/ 0 h 2026424"/>
                <a:gd name="connsiteX2" fmla="*/ 664434 w 1844463"/>
                <a:gd name="connsiteY2" fmla="*/ 169670 h 2026424"/>
                <a:gd name="connsiteX3" fmla="*/ 623283 w 1844463"/>
                <a:gd name="connsiteY3" fmla="*/ 421729 h 2026424"/>
                <a:gd name="connsiteX4" fmla="*/ 462236 w 1844463"/>
                <a:gd name="connsiteY4" fmla="*/ 750397 h 2026424"/>
                <a:gd name="connsiteX5" fmla="*/ 282200 w 1844463"/>
                <a:gd name="connsiteY5" fmla="*/ 1023190 h 2026424"/>
                <a:gd name="connsiteX6" fmla="*/ 98511 w 1844463"/>
                <a:gd name="connsiteY6" fmla="*/ 1427450 h 2026424"/>
                <a:gd name="connsiteX7" fmla="*/ 112754 w 1844463"/>
                <a:gd name="connsiteY7" fmla="*/ 1737128 h 2026424"/>
                <a:gd name="connsiteX8" fmla="*/ 243490 w 1844463"/>
                <a:gd name="connsiteY8" fmla="*/ 1904747 h 2026424"/>
                <a:gd name="connsiteX9" fmla="*/ 450186 w 1844463"/>
                <a:gd name="connsiteY9" fmla="*/ 1909860 h 2026424"/>
                <a:gd name="connsiteX10" fmla="*/ 584573 w 1844463"/>
                <a:gd name="connsiteY10" fmla="*/ 1791540 h 2026424"/>
                <a:gd name="connsiteX11" fmla="*/ 723709 w 1844463"/>
                <a:gd name="connsiteY11" fmla="*/ 1627572 h 2026424"/>
                <a:gd name="connsiteX12" fmla="*/ 879278 w 1844463"/>
                <a:gd name="connsiteY12" fmla="*/ 1507791 h 2026424"/>
                <a:gd name="connsiteX13" fmla="*/ 1147690 w 1844463"/>
                <a:gd name="connsiteY13" fmla="*/ 1525320 h 2026424"/>
                <a:gd name="connsiteX14" fmla="*/ 1277330 w 1844463"/>
                <a:gd name="connsiteY14" fmla="*/ 1633415 h 2026424"/>
                <a:gd name="connsiteX15" fmla="*/ 1401129 w 1844463"/>
                <a:gd name="connsiteY15" fmla="*/ 1783871 h 2026424"/>
                <a:gd name="connsiteX16" fmla="*/ 1548663 w 1844463"/>
                <a:gd name="connsiteY16" fmla="*/ 1912051 h 2026424"/>
                <a:gd name="connsiteX17" fmla="*/ 1608188 w 1844463"/>
                <a:gd name="connsiteY17" fmla="*/ 1931771 h 2026424"/>
                <a:gd name="connsiteX18" fmla="*/ 1719935 w 1844463"/>
                <a:gd name="connsiteY18" fmla="*/ 1883932 h 2026424"/>
                <a:gd name="connsiteX19" fmla="*/ 1758645 w 1844463"/>
                <a:gd name="connsiteY19" fmla="*/ 1787888 h 2026424"/>
                <a:gd name="connsiteX20" fmla="*/ 1775809 w 1844463"/>
                <a:gd name="connsiteY20" fmla="*/ 1778028 h 2026424"/>
                <a:gd name="connsiteX21" fmla="*/ 1844463 w 1844463"/>
                <a:gd name="connsiteY21" fmla="*/ 1776567 h 2026424"/>
                <a:gd name="connsiteX22" fmla="*/ 1750611 w 1844463"/>
                <a:gd name="connsiteY22" fmla="*/ 1973403 h 2026424"/>
                <a:gd name="connsiteX23" fmla="*/ 1535516 w 1844463"/>
                <a:gd name="connsiteY23" fmla="*/ 1999330 h 2026424"/>
                <a:gd name="connsiteX24" fmla="*/ 1374469 w 1844463"/>
                <a:gd name="connsiteY24" fmla="*/ 1880280 h 2026424"/>
                <a:gd name="connsiteX25" fmla="*/ 1231317 w 1844463"/>
                <a:gd name="connsiteY25" fmla="*/ 1712295 h 2026424"/>
                <a:gd name="connsiteX26" fmla="*/ 1123222 w 1844463"/>
                <a:gd name="connsiteY26" fmla="*/ 1613695 h 2026424"/>
                <a:gd name="connsiteX27" fmla="*/ 864671 w 1844463"/>
                <a:gd name="connsiteY27" fmla="*/ 1625016 h 2026424"/>
                <a:gd name="connsiteX28" fmla="*/ 729187 w 1844463"/>
                <a:gd name="connsiteY28" fmla="*/ 1766707 h 2026424"/>
                <a:gd name="connsiteX29" fmla="*/ 597355 w 1844463"/>
                <a:gd name="connsiteY29" fmla="*/ 1916068 h 2026424"/>
                <a:gd name="connsiteX30" fmla="*/ 375322 w 1844463"/>
                <a:gd name="connsiteY30" fmla="*/ 2024528 h 2026424"/>
                <a:gd name="connsiteX31" fmla="*/ 94130 w 1844463"/>
                <a:gd name="connsiteY31" fmla="*/ 1895253 h 2026424"/>
                <a:gd name="connsiteX32" fmla="*/ 5024 w 1844463"/>
                <a:gd name="connsiteY32" fmla="*/ 1652770 h 2026424"/>
                <a:gd name="connsiteX33" fmla="*/ 57246 w 1844463"/>
                <a:gd name="connsiteY33" fmla="*/ 1294157 h 2026424"/>
                <a:gd name="connsiteX34" fmla="*/ 251889 w 1844463"/>
                <a:gd name="connsiteY34" fmla="*/ 917286 h 2026424"/>
                <a:gd name="connsiteX35" fmla="*/ 437038 w 1844463"/>
                <a:gd name="connsiteY35" fmla="*/ 625138 h 2026424"/>
                <a:gd name="connsiteX36" fmla="*/ 569236 w 1844463"/>
                <a:gd name="connsiteY36" fmla="*/ 307061 h 2026424"/>
                <a:gd name="connsiteX37" fmla="*/ 578320 w 1844463"/>
                <a:gd name="connsiteY37" fmla="*/ 183263 h 2026424"/>
                <a:gd name="connsiteX38" fmla="*/ 576044 w 1844463"/>
                <a:gd name="connsiteY38" fmla="*/ 138862 h 2026424"/>
                <a:gd name="connsiteX0" fmla="*/ 576044 w 1844463"/>
                <a:gd name="connsiteY0" fmla="*/ 161722 h 2049284"/>
                <a:gd name="connsiteX1" fmla="*/ 492766 w 1844463"/>
                <a:gd name="connsiteY1" fmla="*/ 0 h 2049284"/>
                <a:gd name="connsiteX2" fmla="*/ 664434 w 1844463"/>
                <a:gd name="connsiteY2" fmla="*/ 192530 h 2049284"/>
                <a:gd name="connsiteX3" fmla="*/ 623283 w 1844463"/>
                <a:gd name="connsiteY3" fmla="*/ 444589 h 2049284"/>
                <a:gd name="connsiteX4" fmla="*/ 462236 w 1844463"/>
                <a:gd name="connsiteY4" fmla="*/ 773257 h 2049284"/>
                <a:gd name="connsiteX5" fmla="*/ 282200 w 1844463"/>
                <a:gd name="connsiteY5" fmla="*/ 1046050 h 2049284"/>
                <a:gd name="connsiteX6" fmla="*/ 98511 w 1844463"/>
                <a:gd name="connsiteY6" fmla="*/ 1450310 h 2049284"/>
                <a:gd name="connsiteX7" fmla="*/ 112754 w 1844463"/>
                <a:gd name="connsiteY7" fmla="*/ 1759988 h 2049284"/>
                <a:gd name="connsiteX8" fmla="*/ 243490 w 1844463"/>
                <a:gd name="connsiteY8" fmla="*/ 1927607 h 2049284"/>
                <a:gd name="connsiteX9" fmla="*/ 450186 w 1844463"/>
                <a:gd name="connsiteY9" fmla="*/ 1932720 h 2049284"/>
                <a:gd name="connsiteX10" fmla="*/ 584573 w 1844463"/>
                <a:gd name="connsiteY10" fmla="*/ 1814400 h 2049284"/>
                <a:gd name="connsiteX11" fmla="*/ 723709 w 1844463"/>
                <a:gd name="connsiteY11" fmla="*/ 1650432 h 2049284"/>
                <a:gd name="connsiteX12" fmla="*/ 879278 w 1844463"/>
                <a:gd name="connsiteY12" fmla="*/ 1530651 h 2049284"/>
                <a:gd name="connsiteX13" fmla="*/ 1147690 w 1844463"/>
                <a:gd name="connsiteY13" fmla="*/ 1548180 h 2049284"/>
                <a:gd name="connsiteX14" fmla="*/ 1277330 w 1844463"/>
                <a:gd name="connsiteY14" fmla="*/ 1656275 h 2049284"/>
                <a:gd name="connsiteX15" fmla="*/ 1401129 w 1844463"/>
                <a:gd name="connsiteY15" fmla="*/ 1806731 h 2049284"/>
                <a:gd name="connsiteX16" fmla="*/ 1548663 w 1844463"/>
                <a:gd name="connsiteY16" fmla="*/ 1934911 h 2049284"/>
                <a:gd name="connsiteX17" fmla="*/ 1608188 w 1844463"/>
                <a:gd name="connsiteY17" fmla="*/ 1954631 h 2049284"/>
                <a:gd name="connsiteX18" fmla="*/ 1719935 w 1844463"/>
                <a:gd name="connsiteY18" fmla="*/ 1906792 h 2049284"/>
                <a:gd name="connsiteX19" fmla="*/ 1758645 w 1844463"/>
                <a:gd name="connsiteY19" fmla="*/ 1810748 h 2049284"/>
                <a:gd name="connsiteX20" fmla="*/ 1775809 w 1844463"/>
                <a:gd name="connsiteY20" fmla="*/ 1800888 h 2049284"/>
                <a:gd name="connsiteX21" fmla="*/ 1844463 w 1844463"/>
                <a:gd name="connsiteY21" fmla="*/ 1799427 h 2049284"/>
                <a:gd name="connsiteX22" fmla="*/ 1750611 w 1844463"/>
                <a:gd name="connsiteY22" fmla="*/ 1996263 h 2049284"/>
                <a:gd name="connsiteX23" fmla="*/ 1535516 w 1844463"/>
                <a:gd name="connsiteY23" fmla="*/ 2022190 h 2049284"/>
                <a:gd name="connsiteX24" fmla="*/ 1374469 w 1844463"/>
                <a:gd name="connsiteY24" fmla="*/ 1903140 h 2049284"/>
                <a:gd name="connsiteX25" fmla="*/ 1231317 w 1844463"/>
                <a:gd name="connsiteY25" fmla="*/ 1735155 h 2049284"/>
                <a:gd name="connsiteX26" fmla="*/ 1123222 w 1844463"/>
                <a:gd name="connsiteY26" fmla="*/ 1636555 h 2049284"/>
                <a:gd name="connsiteX27" fmla="*/ 864671 w 1844463"/>
                <a:gd name="connsiteY27" fmla="*/ 1647876 h 2049284"/>
                <a:gd name="connsiteX28" fmla="*/ 729187 w 1844463"/>
                <a:gd name="connsiteY28" fmla="*/ 1789567 h 2049284"/>
                <a:gd name="connsiteX29" fmla="*/ 597355 w 1844463"/>
                <a:gd name="connsiteY29" fmla="*/ 1938928 h 2049284"/>
                <a:gd name="connsiteX30" fmla="*/ 375322 w 1844463"/>
                <a:gd name="connsiteY30" fmla="*/ 2047388 h 2049284"/>
                <a:gd name="connsiteX31" fmla="*/ 94130 w 1844463"/>
                <a:gd name="connsiteY31" fmla="*/ 1918113 h 2049284"/>
                <a:gd name="connsiteX32" fmla="*/ 5024 w 1844463"/>
                <a:gd name="connsiteY32" fmla="*/ 1675630 h 2049284"/>
                <a:gd name="connsiteX33" fmla="*/ 57246 w 1844463"/>
                <a:gd name="connsiteY33" fmla="*/ 1317017 h 2049284"/>
                <a:gd name="connsiteX34" fmla="*/ 251889 w 1844463"/>
                <a:gd name="connsiteY34" fmla="*/ 940146 h 2049284"/>
                <a:gd name="connsiteX35" fmla="*/ 437038 w 1844463"/>
                <a:gd name="connsiteY35" fmla="*/ 647998 h 2049284"/>
                <a:gd name="connsiteX36" fmla="*/ 569236 w 1844463"/>
                <a:gd name="connsiteY36" fmla="*/ 329921 h 2049284"/>
                <a:gd name="connsiteX37" fmla="*/ 578320 w 1844463"/>
                <a:gd name="connsiteY37" fmla="*/ 206123 h 2049284"/>
                <a:gd name="connsiteX38" fmla="*/ 576044 w 1844463"/>
                <a:gd name="connsiteY38" fmla="*/ 161722 h 2049284"/>
                <a:gd name="connsiteX0" fmla="*/ 576044 w 1844463"/>
                <a:gd name="connsiteY0" fmla="*/ 161724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76044 w 1844463"/>
                <a:gd name="connsiteY38" fmla="*/ 161724 h 2049286"/>
                <a:gd name="connsiteX0" fmla="*/ 576044 w 1844463"/>
                <a:gd name="connsiteY0" fmla="*/ 161724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76044 w 1844463"/>
                <a:gd name="connsiteY38" fmla="*/ 161724 h 2049286"/>
                <a:gd name="connsiteX0" fmla="*/ 504199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4199 w 1844463"/>
                <a:gd name="connsiteY38" fmla="*/ 119270 h 2049286"/>
                <a:gd name="connsiteX0" fmla="*/ 504199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4199 w 1844463"/>
                <a:gd name="connsiteY38" fmla="*/ 119270 h 2049286"/>
                <a:gd name="connsiteX0" fmla="*/ 504199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4199 w 1844463"/>
                <a:gd name="connsiteY38" fmla="*/ 119270 h 2049286"/>
                <a:gd name="connsiteX0" fmla="*/ 494402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494402 w 1844463"/>
                <a:gd name="connsiteY38" fmla="*/ 119270 h 2049286"/>
                <a:gd name="connsiteX0" fmla="*/ 494402 w 1844463"/>
                <a:gd name="connsiteY0" fmla="*/ 119270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494402 w 1844463"/>
                <a:gd name="connsiteY38" fmla="*/ 119270 h 2049286"/>
                <a:gd name="connsiteX0" fmla="*/ 500933 w 1844463"/>
                <a:gd name="connsiteY0" fmla="*/ 99676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0933 w 1844463"/>
                <a:gd name="connsiteY38" fmla="*/ 99676 h 2049286"/>
                <a:gd name="connsiteX0" fmla="*/ 500933 w 1844463"/>
                <a:gd name="connsiteY0" fmla="*/ 99676 h 2049286"/>
                <a:gd name="connsiteX1" fmla="*/ 492766 w 1844463"/>
                <a:gd name="connsiteY1" fmla="*/ 2 h 2049286"/>
                <a:gd name="connsiteX2" fmla="*/ 664434 w 1844463"/>
                <a:gd name="connsiteY2" fmla="*/ 192532 h 2049286"/>
                <a:gd name="connsiteX3" fmla="*/ 623283 w 1844463"/>
                <a:gd name="connsiteY3" fmla="*/ 444591 h 2049286"/>
                <a:gd name="connsiteX4" fmla="*/ 462236 w 1844463"/>
                <a:gd name="connsiteY4" fmla="*/ 773259 h 2049286"/>
                <a:gd name="connsiteX5" fmla="*/ 282200 w 1844463"/>
                <a:gd name="connsiteY5" fmla="*/ 1046052 h 2049286"/>
                <a:gd name="connsiteX6" fmla="*/ 98511 w 1844463"/>
                <a:gd name="connsiteY6" fmla="*/ 1450312 h 2049286"/>
                <a:gd name="connsiteX7" fmla="*/ 112754 w 1844463"/>
                <a:gd name="connsiteY7" fmla="*/ 1759990 h 2049286"/>
                <a:gd name="connsiteX8" fmla="*/ 243490 w 1844463"/>
                <a:gd name="connsiteY8" fmla="*/ 1927609 h 2049286"/>
                <a:gd name="connsiteX9" fmla="*/ 450186 w 1844463"/>
                <a:gd name="connsiteY9" fmla="*/ 1932722 h 2049286"/>
                <a:gd name="connsiteX10" fmla="*/ 584573 w 1844463"/>
                <a:gd name="connsiteY10" fmla="*/ 1814402 h 2049286"/>
                <a:gd name="connsiteX11" fmla="*/ 723709 w 1844463"/>
                <a:gd name="connsiteY11" fmla="*/ 1650434 h 2049286"/>
                <a:gd name="connsiteX12" fmla="*/ 879278 w 1844463"/>
                <a:gd name="connsiteY12" fmla="*/ 1530653 h 2049286"/>
                <a:gd name="connsiteX13" fmla="*/ 1147690 w 1844463"/>
                <a:gd name="connsiteY13" fmla="*/ 1548182 h 2049286"/>
                <a:gd name="connsiteX14" fmla="*/ 1277330 w 1844463"/>
                <a:gd name="connsiteY14" fmla="*/ 1656277 h 2049286"/>
                <a:gd name="connsiteX15" fmla="*/ 1401129 w 1844463"/>
                <a:gd name="connsiteY15" fmla="*/ 1806733 h 2049286"/>
                <a:gd name="connsiteX16" fmla="*/ 1548663 w 1844463"/>
                <a:gd name="connsiteY16" fmla="*/ 1934913 h 2049286"/>
                <a:gd name="connsiteX17" fmla="*/ 1608188 w 1844463"/>
                <a:gd name="connsiteY17" fmla="*/ 1954633 h 2049286"/>
                <a:gd name="connsiteX18" fmla="*/ 1719935 w 1844463"/>
                <a:gd name="connsiteY18" fmla="*/ 1906794 h 2049286"/>
                <a:gd name="connsiteX19" fmla="*/ 1758645 w 1844463"/>
                <a:gd name="connsiteY19" fmla="*/ 1810750 h 2049286"/>
                <a:gd name="connsiteX20" fmla="*/ 1775809 w 1844463"/>
                <a:gd name="connsiteY20" fmla="*/ 1800890 h 2049286"/>
                <a:gd name="connsiteX21" fmla="*/ 1844463 w 1844463"/>
                <a:gd name="connsiteY21" fmla="*/ 1799429 h 2049286"/>
                <a:gd name="connsiteX22" fmla="*/ 1750611 w 1844463"/>
                <a:gd name="connsiteY22" fmla="*/ 1996265 h 2049286"/>
                <a:gd name="connsiteX23" fmla="*/ 1535516 w 1844463"/>
                <a:gd name="connsiteY23" fmla="*/ 2022192 h 2049286"/>
                <a:gd name="connsiteX24" fmla="*/ 1374469 w 1844463"/>
                <a:gd name="connsiteY24" fmla="*/ 1903142 h 2049286"/>
                <a:gd name="connsiteX25" fmla="*/ 1231317 w 1844463"/>
                <a:gd name="connsiteY25" fmla="*/ 1735157 h 2049286"/>
                <a:gd name="connsiteX26" fmla="*/ 1123222 w 1844463"/>
                <a:gd name="connsiteY26" fmla="*/ 1636557 h 2049286"/>
                <a:gd name="connsiteX27" fmla="*/ 864671 w 1844463"/>
                <a:gd name="connsiteY27" fmla="*/ 1647878 h 2049286"/>
                <a:gd name="connsiteX28" fmla="*/ 729187 w 1844463"/>
                <a:gd name="connsiteY28" fmla="*/ 1789569 h 2049286"/>
                <a:gd name="connsiteX29" fmla="*/ 597355 w 1844463"/>
                <a:gd name="connsiteY29" fmla="*/ 1938930 h 2049286"/>
                <a:gd name="connsiteX30" fmla="*/ 375322 w 1844463"/>
                <a:gd name="connsiteY30" fmla="*/ 2047390 h 2049286"/>
                <a:gd name="connsiteX31" fmla="*/ 94130 w 1844463"/>
                <a:gd name="connsiteY31" fmla="*/ 1918115 h 2049286"/>
                <a:gd name="connsiteX32" fmla="*/ 5024 w 1844463"/>
                <a:gd name="connsiteY32" fmla="*/ 1675632 h 2049286"/>
                <a:gd name="connsiteX33" fmla="*/ 57246 w 1844463"/>
                <a:gd name="connsiteY33" fmla="*/ 1317019 h 2049286"/>
                <a:gd name="connsiteX34" fmla="*/ 251889 w 1844463"/>
                <a:gd name="connsiteY34" fmla="*/ 940148 h 2049286"/>
                <a:gd name="connsiteX35" fmla="*/ 437038 w 1844463"/>
                <a:gd name="connsiteY35" fmla="*/ 648000 h 2049286"/>
                <a:gd name="connsiteX36" fmla="*/ 569236 w 1844463"/>
                <a:gd name="connsiteY36" fmla="*/ 329923 h 2049286"/>
                <a:gd name="connsiteX37" fmla="*/ 578320 w 1844463"/>
                <a:gd name="connsiteY37" fmla="*/ 206125 h 2049286"/>
                <a:gd name="connsiteX38" fmla="*/ 500933 w 1844463"/>
                <a:gd name="connsiteY38" fmla="*/ 99676 h 2049286"/>
                <a:gd name="connsiteX0" fmla="*/ 500933 w 1844463"/>
                <a:gd name="connsiteY0" fmla="*/ 99677 h 2049287"/>
                <a:gd name="connsiteX1" fmla="*/ 492766 w 1844463"/>
                <a:gd name="connsiteY1" fmla="*/ 3 h 2049287"/>
                <a:gd name="connsiteX2" fmla="*/ 664434 w 1844463"/>
                <a:gd name="connsiteY2" fmla="*/ 192533 h 2049287"/>
                <a:gd name="connsiteX3" fmla="*/ 623283 w 1844463"/>
                <a:gd name="connsiteY3" fmla="*/ 444592 h 2049287"/>
                <a:gd name="connsiteX4" fmla="*/ 462236 w 1844463"/>
                <a:gd name="connsiteY4" fmla="*/ 773260 h 2049287"/>
                <a:gd name="connsiteX5" fmla="*/ 282200 w 1844463"/>
                <a:gd name="connsiteY5" fmla="*/ 1046053 h 2049287"/>
                <a:gd name="connsiteX6" fmla="*/ 98511 w 1844463"/>
                <a:gd name="connsiteY6" fmla="*/ 1450313 h 2049287"/>
                <a:gd name="connsiteX7" fmla="*/ 112754 w 1844463"/>
                <a:gd name="connsiteY7" fmla="*/ 1759991 h 2049287"/>
                <a:gd name="connsiteX8" fmla="*/ 243490 w 1844463"/>
                <a:gd name="connsiteY8" fmla="*/ 1927610 h 2049287"/>
                <a:gd name="connsiteX9" fmla="*/ 450186 w 1844463"/>
                <a:gd name="connsiteY9" fmla="*/ 1932723 h 2049287"/>
                <a:gd name="connsiteX10" fmla="*/ 584573 w 1844463"/>
                <a:gd name="connsiteY10" fmla="*/ 1814403 h 2049287"/>
                <a:gd name="connsiteX11" fmla="*/ 723709 w 1844463"/>
                <a:gd name="connsiteY11" fmla="*/ 1650435 h 2049287"/>
                <a:gd name="connsiteX12" fmla="*/ 879278 w 1844463"/>
                <a:gd name="connsiteY12" fmla="*/ 1530654 h 2049287"/>
                <a:gd name="connsiteX13" fmla="*/ 1147690 w 1844463"/>
                <a:gd name="connsiteY13" fmla="*/ 1548183 h 2049287"/>
                <a:gd name="connsiteX14" fmla="*/ 1277330 w 1844463"/>
                <a:gd name="connsiteY14" fmla="*/ 1656278 h 2049287"/>
                <a:gd name="connsiteX15" fmla="*/ 1401129 w 1844463"/>
                <a:gd name="connsiteY15" fmla="*/ 1806734 h 2049287"/>
                <a:gd name="connsiteX16" fmla="*/ 1548663 w 1844463"/>
                <a:gd name="connsiteY16" fmla="*/ 1934914 h 2049287"/>
                <a:gd name="connsiteX17" fmla="*/ 1608188 w 1844463"/>
                <a:gd name="connsiteY17" fmla="*/ 1954634 h 2049287"/>
                <a:gd name="connsiteX18" fmla="*/ 1719935 w 1844463"/>
                <a:gd name="connsiteY18" fmla="*/ 1906795 h 2049287"/>
                <a:gd name="connsiteX19" fmla="*/ 1758645 w 1844463"/>
                <a:gd name="connsiteY19" fmla="*/ 1810751 h 2049287"/>
                <a:gd name="connsiteX20" fmla="*/ 1775809 w 1844463"/>
                <a:gd name="connsiteY20" fmla="*/ 1800891 h 2049287"/>
                <a:gd name="connsiteX21" fmla="*/ 1844463 w 1844463"/>
                <a:gd name="connsiteY21" fmla="*/ 1799430 h 2049287"/>
                <a:gd name="connsiteX22" fmla="*/ 1750611 w 1844463"/>
                <a:gd name="connsiteY22" fmla="*/ 1996266 h 2049287"/>
                <a:gd name="connsiteX23" fmla="*/ 1535516 w 1844463"/>
                <a:gd name="connsiteY23" fmla="*/ 2022193 h 2049287"/>
                <a:gd name="connsiteX24" fmla="*/ 1374469 w 1844463"/>
                <a:gd name="connsiteY24" fmla="*/ 1903143 h 2049287"/>
                <a:gd name="connsiteX25" fmla="*/ 1231317 w 1844463"/>
                <a:gd name="connsiteY25" fmla="*/ 1735158 h 2049287"/>
                <a:gd name="connsiteX26" fmla="*/ 1123222 w 1844463"/>
                <a:gd name="connsiteY26" fmla="*/ 1636558 h 2049287"/>
                <a:gd name="connsiteX27" fmla="*/ 864671 w 1844463"/>
                <a:gd name="connsiteY27" fmla="*/ 1647879 h 2049287"/>
                <a:gd name="connsiteX28" fmla="*/ 729187 w 1844463"/>
                <a:gd name="connsiteY28" fmla="*/ 1789570 h 2049287"/>
                <a:gd name="connsiteX29" fmla="*/ 597355 w 1844463"/>
                <a:gd name="connsiteY29" fmla="*/ 1938931 h 2049287"/>
                <a:gd name="connsiteX30" fmla="*/ 375322 w 1844463"/>
                <a:gd name="connsiteY30" fmla="*/ 2047391 h 2049287"/>
                <a:gd name="connsiteX31" fmla="*/ 94130 w 1844463"/>
                <a:gd name="connsiteY31" fmla="*/ 1918116 h 2049287"/>
                <a:gd name="connsiteX32" fmla="*/ 5024 w 1844463"/>
                <a:gd name="connsiteY32" fmla="*/ 1675633 h 2049287"/>
                <a:gd name="connsiteX33" fmla="*/ 57246 w 1844463"/>
                <a:gd name="connsiteY33" fmla="*/ 1317020 h 2049287"/>
                <a:gd name="connsiteX34" fmla="*/ 251889 w 1844463"/>
                <a:gd name="connsiteY34" fmla="*/ 940149 h 2049287"/>
                <a:gd name="connsiteX35" fmla="*/ 437038 w 1844463"/>
                <a:gd name="connsiteY35" fmla="*/ 648001 h 2049287"/>
                <a:gd name="connsiteX36" fmla="*/ 569236 w 1844463"/>
                <a:gd name="connsiteY36" fmla="*/ 329924 h 2049287"/>
                <a:gd name="connsiteX37" fmla="*/ 578320 w 1844463"/>
                <a:gd name="connsiteY37" fmla="*/ 206126 h 2049287"/>
                <a:gd name="connsiteX38" fmla="*/ 500933 w 1844463"/>
                <a:gd name="connsiteY38" fmla="*/ 99677 h 2049287"/>
                <a:gd name="connsiteX0" fmla="*/ 494402 w 1844463"/>
                <a:gd name="connsiteY0" fmla="*/ 89880 h 2049287"/>
                <a:gd name="connsiteX1" fmla="*/ 492766 w 1844463"/>
                <a:gd name="connsiteY1" fmla="*/ 3 h 2049287"/>
                <a:gd name="connsiteX2" fmla="*/ 664434 w 1844463"/>
                <a:gd name="connsiteY2" fmla="*/ 192533 h 2049287"/>
                <a:gd name="connsiteX3" fmla="*/ 623283 w 1844463"/>
                <a:gd name="connsiteY3" fmla="*/ 444592 h 2049287"/>
                <a:gd name="connsiteX4" fmla="*/ 462236 w 1844463"/>
                <a:gd name="connsiteY4" fmla="*/ 773260 h 2049287"/>
                <a:gd name="connsiteX5" fmla="*/ 282200 w 1844463"/>
                <a:gd name="connsiteY5" fmla="*/ 1046053 h 2049287"/>
                <a:gd name="connsiteX6" fmla="*/ 98511 w 1844463"/>
                <a:gd name="connsiteY6" fmla="*/ 1450313 h 2049287"/>
                <a:gd name="connsiteX7" fmla="*/ 112754 w 1844463"/>
                <a:gd name="connsiteY7" fmla="*/ 1759991 h 2049287"/>
                <a:gd name="connsiteX8" fmla="*/ 243490 w 1844463"/>
                <a:gd name="connsiteY8" fmla="*/ 1927610 h 2049287"/>
                <a:gd name="connsiteX9" fmla="*/ 450186 w 1844463"/>
                <a:gd name="connsiteY9" fmla="*/ 1932723 h 2049287"/>
                <a:gd name="connsiteX10" fmla="*/ 584573 w 1844463"/>
                <a:gd name="connsiteY10" fmla="*/ 1814403 h 2049287"/>
                <a:gd name="connsiteX11" fmla="*/ 723709 w 1844463"/>
                <a:gd name="connsiteY11" fmla="*/ 1650435 h 2049287"/>
                <a:gd name="connsiteX12" fmla="*/ 879278 w 1844463"/>
                <a:gd name="connsiteY12" fmla="*/ 1530654 h 2049287"/>
                <a:gd name="connsiteX13" fmla="*/ 1147690 w 1844463"/>
                <a:gd name="connsiteY13" fmla="*/ 1548183 h 2049287"/>
                <a:gd name="connsiteX14" fmla="*/ 1277330 w 1844463"/>
                <a:gd name="connsiteY14" fmla="*/ 1656278 h 2049287"/>
                <a:gd name="connsiteX15" fmla="*/ 1401129 w 1844463"/>
                <a:gd name="connsiteY15" fmla="*/ 1806734 h 2049287"/>
                <a:gd name="connsiteX16" fmla="*/ 1548663 w 1844463"/>
                <a:gd name="connsiteY16" fmla="*/ 1934914 h 2049287"/>
                <a:gd name="connsiteX17" fmla="*/ 1608188 w 1844463"/>
                <a:gd name="connsiteY17" fmla="*/ 1954634 h 2049287"/>
                <a:gd name="connsiteX18" fmla="*/ 1719935 w 1844463"/>
                <a:gd name="connsiteY18" fmla="*/ 1906795 h 2049287"/>
                <a:gd name="connsiteX19" fmla="*/ 1758645 w 1844463"/>
                <a:gd name="connsiteY19" fmla="*/ 1810751 h 2049287"/>
                <a:gd name="connsiteX20" fmla="*/ 1775809 w 1844463"/>
                <a:gd name="connsiteY20" fmla="*/ 1800891 h 2049287"/>
                <a:gd name="connsiteX21" fmla="*/ 1844463 w 1844463"/>
                <a:gd name="connsiteY21" fmla="*/ 1799430 h 2049287"/>
                <a:gd name="connsiteX22" fmla="*/ 1750611 w 1844463"/>
                <a:gd name="connsiteY22" fmla="*/ 1996266 h 2049287"/>
                <a:gd name="connsiteX23" fmla="*/ 1535516 w 1844463"/>
                <a:gd name="connsiteY23" fmla="*/ 2022193 h 2049287"/>
                <a:gd name="connsiteX24" fmla="*/ 1374469 w 1844463"/>
                <a:gd name="connsiteY24" fmla="*/ 1903143 h 2049287"/>
                <a:gd name="connsiteX25" fmla="*/ 1231317 w 1844463"/>
                <a:gd name="connsiteY25" fmla="*/ 1735158 h 2049287"/>
                <a:gd name="connsiteX26" fmla="*/ 1123222 w 1844463"/>
                <a:gd name="connsiteY26" fmla="*/ 1636558 h 2049287"/>
                <a:gd name="connsiteX27" fmla="*/ 864671 w 1844463"/>
                <a:gd name="connsiteY27" fmla="*/ 1647879 h 2049287"/>
                <a:gd name="connsiteX28" fmla="*/ 729187 w 1844463"/>
                <a:gd name="connsiteY28" fmla="*/ 1789570 h 2049287"/>
                <a:gd name="connsiteX29" fmla="*/ 597355 w 1844463"/>
                <a:gd name="connsiteY29" fmla="*/ 1938931 h 2049287"/>
                <a:gd name="connsiteX30" fmla="*/ 375322 w 1844463"/>
                <a:gd name="connsiteY30" fmla="*/ 2047391 h 2049287"/>
                <a:gd name="connsiteX31" fmla="*/ 94130 w 1844463"/>
                <a:gd name="connsiteY31" fmla="*/ 1918116 h 2049287"/>
                <a:gd name="connsiteX32" fmla="*/ 5024 w 1844463"/>
                <a:gd name="connsiteY32" fmla="*/ 1675633 h 2049287"/>
                <a:gd name="connsiteX33" fmla="*/ 57246 w 1844463"/>
                <a:gd name="connsiteY33" fmla="*/ 1317020 h 2049287"/>
                <a:gd name="connsiteX34" fmla="*/ 251889 w 1844463"/>
                <a:gd name="connsiteY34" fmla="*/ 940149 h 2049287"/>
                <a:gd name="connsiteX35" fmla="*/ 437038 w 1844463"/>
                <a:gd name="connsiteY35" fmla="*/ 648001 h 2049287"/>
                <a:gd name="connsiteX36" fmla="*/ 569236 w 1844463"/>
                <a:gd name="connsiteY36" fmla="*/ 329924 h 2049287"/>
                <a:gd name="connsiteX37" fmla="*/ 578320 w 1844463"/>
                <a:gd name="connsiteY37" fmla="*/ 206126 h 2049287"/>
                <a:gd name="connsiteX38" fmla="*/ 494402 w 1844463"/>
                <a:gd name="connsiteY38" fmla="*/ 89880 h 2049287"/>
                <a:gd name="connsiteX0" fmla="*/ 1124964 w 2475025"/>
                <a:gd name="connsiteY0" fmla="*/ 252679 h 2212086"/>
                <a:gd name="connsiteX1" fmla="*/ 0 w 2475025"/>
                <a:gd name="connsiteY1" fmla="*/ 1 h 2212086"/>
                <a:gd name="connsiteX2" fmla="*/ 1294996 w 2475025"/>
                <a:gd name="connsiteY2" fmla="*/ 355332 h 2212086"/>
                <a:gd name="connsiteX3" fmla="*/ 1253845 w 2475025"/>
                <a:gd name="connsiteY3" fmla="*/ 607391 h 2212086"/>
                <a:gd name="connsiteX4" fmla="*/ 1092798 w 2475025"/>
                <a:gd name="connsiteY4" fmla="*/ 936059 h 2212086"/>
                <a:gd name="connsiteX5" fmla="*/ 912762 w 2475025"/>
                <a:gd name="connsiteY5" fmla="*/ 1208852 h 2212086"/>
                <a:gd name="connsiteX6" fmla="*/ 729073 w 2475025"/>
                <a:gd name="connsiteY6" fmla="*/ 1613112 h 2212086"/>
                <a:gd name="connsiteX7" fmla="*/ 743316 w 2475025"/>
                <a:gd name="connsiteY7" fmla="*/ 1922790 h 2212086"/>
                <a:gd name="connsiteX8" fmla="*/ 874052 w 2475025"/>
                <a:gd name="connsiteY8" fmla="*/ 2090409 h 2212086"/>
                <a:gd name="connsiteX9" fmla="*/ 1080748 w 2475025"/>
                <a:gd name="connsiteY9" fmla="*/ 2095522 h 2212086"/>
                <a:gd name="connsiteX10" fmla="*/ 1215135 w 2475025"/>
                <a:gd name="connsiteY10" fmla="*/ 1977202 h 2212086"/>
                <a:gd name="connsiteX11" fmla="*/ 1354271 w 2475025"/>
                <a:gd name="connsiteY11" fmla="*/ 1813234 h 2212086"/>
                <a:gd name="connsiteX12" fmla="*/ 1509840 w 2475025"/>
                <a:gd name="connsiteY12" fmla="*/ 1693453 h 2212086"/>
                <a:gd name="connsiteX13" fmla="*/ 1778252 w 2475025"/>
                <a:gd name="connsiteY13" fmla="*/ 1710982 h 2212086"/>
                <a:gd name="connsiteX14" fmla="*/ 1907892 w 2475025"/>
                <a:gd name="connsiteY14" fmla="*/ 1819077 h 2212086"/>
                <a:gd name="connsiteX15" fmla="*/ 2031691 w 2475025"/>
                <a:gd name="connsiteY15" fmla="*/ 1969533 h 2212086"/>
                <a:gd name="connsiteX16" fmla="*/ 2179225 w 2475025"/>
                <a:gd name="connsiteY16" fmla="*/ 2097713 h 2212086"/>
                <a:gd name="connsiteX17" fmla="*/ 2238750 w 2475025"/>
                <a:gd name="connsiteY17" fmla="*/ 2117433 h 2212086"/>
                <a:gd name="connsiteX18" fmla="*/ 2350497 w 2475025"/>
                <a:gd name="connsiteY18" fmla="*/ 2069594 h 2212086"/>
                <a:gd name="connsiteX19" fmla="*/ 2389207 w 2475025"/>
                <a:gd name="connsiteY19" fmla="*/ 1973550 h 2212086"/>
                <a:gd name="connsiteX20" fmla="*/ 2406371 w 2475025"/>
                <a:gd name="connsiteY20" fmla="*/ 1963690 h 2212086"/>
                <a:gd name="connsiteX21" fmla="*/ 2475025 w 2475025"/>
                <a:gd name="connsiteY21" fmla="*/ 1962229 h 2212086"/>
                <a:gd name="connsiteX22" fmla="*/ 2381173 w 2475025"/>
                <a:gd name="connsiteY22" fmla="*/ 2159065 h 2212086"/>
                <a:gd name="connsiteX23" fmla="*/ 2166078 w 2475025"/>
                <a:gd name="connsiteY23" fmla="*/ 2184992 h 2212086"/>
                <a:gd name="connsiteX24" fmla="*/ 2005031 w 2475025"/>
                <a:gd name="connsiteY24" fmla="*/ 2065942 h 2212086"/>
                <a:gd name="connsiteX25" fmla="*/ 1861879 w 2475025"/>
                <a:gd name="connsiteY25" fmla="*/ 1897957 h 2212086"/>
                <a:gd name="connsiteX26" fmla="*/ 1753784 w 2475025"/>
                <a:gd name="connsiteY26" fmla="*/ 1799357 h 2212086"/>
                <a:gd name="connsiteX27" fmla="*/ 1495233 w 2475025"/>
                <a:gd name="connsiteY27" fmla="*/ 1810678 h 2212086"/>
                <a:gd name="connsiteX28" fmla="*/ 1359749 w 2475025"/>
                <a:gd name="connsiteY28" fmla="*/ 1952369 h 2212086"/>
                <a:gd name="connsiteX29" fmla="*/ 1227917 w 2475025"/>
                <a:gd name="connsiteY29" fmla="*/ 2101730 h 2212086"/>
                <a:gd name="connsiteX30" fmla="*/ 1005884 w 2475025"/>
                <a:gd name="connsiteY30" fmla="*/ 2210190 h 2212086"/>
                <a:gd name="connsiteX31" fmla="*/ 724692 w 2475025"/>
                <a:gd name="connsiteY31" fmla="*/ 2080915 h 2212086"/>
                <a:gd name="connsiteX32" fmla="*/ 635586 w 2475025"/>
                <a:gd name="connsiteY32" fmla="*/ 1838432 h 2212086"/>
                <a:gd name="connsiteX33" fmla="*/ 687808 w 2475025"/>
                <a:gd name="connsiteY33" fmla="*/ 1479819 h 2212086"/>
                <a:gd name="connsiteX34" fmla="*/ 882451 w 2475025"/>
                <a:gd name="connsiteY34" fmla="*/ 1102948 h 2212086"/>
                <a:gd name="connsiteX35" fmla="*/ 1067600 w 2475025"/>
                <a:gd name="connsiteY35" fmla="*/ 810800 h 2212086"/>
                <a:gd name="connsiteX36" fmla="*/ 1199798 w 2475025"/>
                <a:gd name="connsiteY36" fmla="*/ 492723 h 2212086"/>
                <a:gd name="connsiteX37" fmla="*/ 1208882 w 2475025"/>
                <a:gd name="connsiteY37" fmla="*/ 368925 h 2212086"/>
                <a:gd name="connsiteX38" fmla="*/ 1124964 w 2475025"/>
                <a:gd name="connsiteY38" fmla="*/ 252679 h 2212086"/>
                <a:gd name="connsiteX0" fmla="*/ 298 w 2522528"/>
                <a:gd name="connsiteY0" fmla="*/ 60031 h 2212086"/>
                <a:gd name="connsiteX1" fmla="*/ 47503 w 2522528"/>
                <a:gd name="connsiteY1" fmla="*/ 1 h 2212086"/>
                <a:gd name="connsiteX2" fmla="*/ 1342499 w 2522528"/>
                <a:gd name="connsiteY2" fmla="*/ 355332 h 2212086"/>
                <a:gd name="connsiteX3" fmla="*/ 1301348 w 2522528"/>
                <a:gd name="connsiteY3" fmla="*/ 607391 h 2212086"/>
                <a:gd name="connsiteX4" fmla="*/ 1140301 w 2522528"/>
                <a:gd name="connsiteY4" fmla="*/ 936059 h 2212086"/>
                <a:gd name="connsiteX5" fmla="*/ 960265 w 2522528"/>
                <a:gd name="connsiteY5" fmla="*/ 1208852 h 2212086"/>
                <a:gd name="connsiteX6" fmla="*/ 776576 w 2522528"/>
                <a:gd name="connsiteY6" fmla="*/ 1613112 h 2212086"/>
                <a:gd name="connsiteX7" fmla="*/ 790819 w 2522528"/>
                <a:gd name="connsiteY7" fmla="*/ 1922790 h 2212086"/>
                <a:gd name="connsiteX8" fmla="*/ 921555 w 2522528"/>
                <a:gd name="connsiteY8" fmla="*/ 2090409 h 2212086"/>
                <a:gd name="connsiteX9" fmla="*/ 1128251 w 2522528"/>
                <a:gd name="connsiteY9" fmla="*/ 2095522 h 2212086"/>
                <a:gd name="connsiteX10" fmla="*/ 1262638 w 2522528"/>
                <a:gd name="connsiteY10" fmla="*/ 1977202 h 2212086"/>
                <a:gd name="connsiteX11" fmla="*/ 1401774 w 2522528"/>
                <a:gd name="connsiteY11" fmla="*/ 1813234 h 2212086"/>
                <a:gd name="connsiteX12" fmla="*/ 1557343 w 2522528"/>
                <a:gd name="connsiteY12" fmla="*/ 1693453 h 2212086"/>
                <a:gd name="connsiteX13" fmla="*/ 1825755 w 2522528"/>
                <a:gd name="connsiteY13" fmla="*/ 1710982 h 2212086"/>
                <a:gd name="connsiteX14" fmla="*/ 1955395 w 2522528"/>
                <a:gd name="connsiteY14" fmla="*/ 1819077 h 2212086"/>
                <a:gd name="connsiteX15" fmla="*/ 2079194 w 2522528"/>
                <a:gd name="connsiteY15" fmla="*/ 1969533 h 2212086"/>
                <a:gd name="connsiteX16" fmla="*/ 2226728 w 2522528"/>
                <a:gd name="connsiteY16" fmla="*/ 2097713 h 2212086"/>
                <a:gd name="connsiteX17" fmla="*/ 2286253 w 2522528"/>
                <a:gd name="connsiteY17" fmla="*/ 2117433 h 2212086"/>
                <a:gd name="connsiteX18" fmla="*/ 2398000 w 2522528"/>
                <a:gd name="connsiteY18" fmla="*/ 2069594 h 2212086"/>
                <a:gd name="connsiteX19" fmla="*/ 2436710 w 2522528"/>
                <a:gd name="connsiteY19" fmla="*/ 1973550 h 2212086"/>
                <a:gd name="connsiteX20" fmla="*/ 2453874 w 2522528"/>
                <a:gd name="connsiteY20" fmla="*/ 1963690 h 2212086"/>
                <a:gd name="connsiteX21" fmla="*/ 2522528 w 2522528"/>
                <a:gd name="connsiteY21" fmla="*/ 1962229 h 2212086"/>
                <a:gd name="connsiteX22" fmla="*/ 2428676 w 2522528"/>
                <a:gd name="connsiteY22" fmla="*/ 2159065 h 2212086"/>
                <a:gd name="connsiteX23" fmla="*/ 2213581 w 2522528"/>
                <a:gd name="connsiteY23" fmla="*/ 2184992 h 2212086"/>
                <a:gd name="connsiteX24" fmla="*/ 2052534 w 2522528"/>
                <a:gd name="connsiteY24" fmla="*/ 2065942 h 2212086"/>
                <a:gd name="connsiteX25" fmla="*/ 1909382 w 2522528"/>
                <a:gd name="connsiteY25" fmla="*/ 1897957 h 2212086"/>
                <a:gd name="connsiteX26" fmla="*/ 1801287 w 2522528"/>
                <a:gd name="connsiteY26" fmla="*/ 1799357 h 2212086"/>
                <a:gd name="connsiteX27" fmla="*/ 1542736 w 2522528"/>
                <a:gd name="connsiteY27" fmla="*/ 1810678 h 2212086"/>
                <a:gd name="connsiteX28" fmla="*/ 1407252 w 2522528"/>
                <a:gd name="connsiteY28" fmla="*/ 1952369 h 2212086"/>
                <a:gd name="connsiteX29" fmla="*/ 1275420 w 2522528"/>
                <a:gd name="connsiteY29" fmla="*/ 2101730 h 2212086"/>
                <a:gd name="connsiteX30" fmla="*/ 1053387 w 2522528"/>
                <a:gd name="connsiteY30" fmla="*/ 2210190 h 2212086"/>
                <a:gd name="connsiteX31" fmla="*/ 772195 w 2522528"/>
                <a:gd name="connsiteY31" fmla="*/ 2080915 h 2212086"/>
                <a:gd name="connsiteX32" fmla="*/ 683089 w 2522528"/>
                <a:gd name="connsiteY32" fmla="*/ 1838432 h 2212086"/>
                <a:gd name="connsiteX33" fmla="*/ 735311 w 2522528"/>
                <a:gd name="connsiteY33" fmla="*/ 1479819 h 2212086"/>
                <a:gd name="connsiteX34" fmla="*/ 929954 w 2522528"/>
                <a:gd name="connsiteY34" fmla="*/ 1102948 h 2212086"/>
                <a:gd name="connsiteX35" fmla="*/ 1115103 w 2522528"/>
                <a:gd name="connsiteY35" fmla="*/ 810800 h 2212086"/>
                <a:gd name="connsiteX36" fmla="*/ 1247301 w 2522528"/>
                <a:gd name="connsiteY36" fmla="*/ 492723 h 2212086"/>
                <a:gd name="connsiteX37" fmla="*/ 1256385 w 2522528"/>
                <a:gd name="connsiteY37" fmla="*/ 368925 h 2212086"/>
                <a:gd name="connsiteX38" fmla="*/ 298 w 2522528"/>
                <a:gd name="connsiteY38" fmla="*/ 60031 h 2212086"/>
                <a:gd name="connsiteX0" fmla="*/ 0 w 2522230"/>
                <a:gd name="connsiteY0" fmla="*/ 60031 h 2212086"/>
                <a:gd name="connsiteX1" fmla="*/ 47205 w 2522230"/>
                <a:gd name="connsiteY1" fmla="*/ 1 h 2212086"/>
                <a:gd name="connsiteX2" fmla="*/ 1342201 w 2522230"/>
                <a:gd name="connsiteY2" fmla="*/ 355332 h 2212086"/>
                <a:gd name="connsiteX3" fmla="*/ 1301050 w 2522230"/>
                <a:gd name="connsiteY3" fmla="*/ 607391 h 2212086"/>
                <a:gd name="connsiteX4" fmla="*/ 1140003 w 2522230"/>
                <a:gd name="connsiteY4" fmla="*/ 936059 h 2212086"/>
                <a:gd name="connsiteX5" fmla="*/ 959967 w 2522230"/>
                <a:gd name="connsiteY5" fmla="*/ 1208852 h 2212086"/>
                <a:gd name="connsiteX6" fmla="*/ 776278 w 2522230"/>
                <a:gd name="connsiteY6" fmla="*/ 1613112 h 2212086"/>
                <a:gd name="connsiteX7" fmla="*/ 790521 w 2522230"/>
                <a:gd name="connsiteY7" fmla="*/ 1922790 h 2212086"/>
                <a:gd name="connsiteX8" fmla="*/ 921257 w 2522230"/>
                <a:gd name="connsiteY8" fmla="*/ 2090409 h 2212086"/>
                <a:gd name="connsiteX9" fmla="*/ 1127953 w 2522230"/>
                <a:gd name="connsiteY9" fmla="*/ 2095522 h 2212086"/>
                <a:gd name="connsiteX10" fmla="*/ 1262340 w 2522230"/>
                <a:gd name="connsiteY10" fmla="*/ 1977202 h 2212086"/>
                <a:gd name="connsiteX11" fmla="*/ 1401476 w 2522230"/>
                <a:gd name="connsiteY11" fmla="*/ 1813234 h 2212086"/>
                <a:gd name="connsiteX12" fmla="*/ 1557045 w 2522230"/>
                <a:gd name="connsiteY12" fmla="*/ 1693453 h 2212086"/>
                <a:gd name="connsiteX13" fmla="*/ 1825457 w 2522230"/>
                <a:gd name="connsiteY13" fmla="*/ 1710982 h 2212086"/>
                <a:gd name="connsiteX14" fmla="*/ 1955097 w 2522230"/>
                <a:gd name="connsiteY14" fmla="*/ 1819077 h 2212086"/>
                <a:gd name="connsiteX15" fmla="*/ 2078896 w 2522230"/>
                <a:gd name="connsiteY15" fmla="*/ 1969533 h 2212086"/>
                <a:gd name="connsiteX16" fmla="*/ 2226430 w 2522230"/>
                <a:gd name="connsiteY16" fmla="*/ 2097713 h 2212086"/>
                <a:gd name="connsiteX17" fmla="*/ 2285955 w 2522230"/>
                <a:gd name="connsiteY17" fmla="*/ 2117433 h 2212086"/>
                <a:gd name="connsiteX18" fmla="*/ 2397702 w 2522230"/>
                <a:gd name="connsiteY18" fmla="*/ 2069594 h 2212086"/>
                <a:gd name="connsiteX19" fmla="*/ 2436412 w 2522230"/>
                <a:gd name="connsiteY19" fmla="*/ 1973550 h 2212086"/>
                <a:gd name="connsiteX20" fmla="*/ 2453576 w 2522230"/>
                <a:gd name="connsiteY20" fmla="*/ 1963690 h 2212086"/>
                <a:gd name="connsiteX21" fmla="*/ 2522230 w 2522230"/>
                <a:gd name="connsiteY21" fmla="*/ 1962229 h 2212086"/>
                <a:gd name="connsiteX22" fmla="*/ 2428378 w 2522230"/>
                <a:gd name="connsiteY22" fmla="*/ 2159065 h 2212086"/>
                <a:gd name="connsiteX23" fmla="*/ 2213283 w 2522230"/>
                <a:gd name="connsiteY23" fmla="*/ 2184992 h 2212086"/>
                <a:gd name="connsiteX24" fmla="*/ 2052236 w 2522230"/>
                <a:gd name="connsiteY24" fmla="*/ 2065942 h 2212086"/>
                <a:gd name="connsiteX25" fmla="*/ 1909084 w 2522230"/>
                <a:gd name="connsiteY25" fmla="*/ 1897957 h 2212086"/>
                <a:gd name="connsiteX26" fmla="*/ 1800989 w 2522230"/>
                <a:gd name="connsiteY26" fmla="*/ 1799357 h 2212086"/>
                <a:gd name="connsiteX27" fmla="*/ 1542438 w 2522230"/>
                <a:gd name="connsiteY27" fmla="*/ 1810678 h 2212086"/>
                <a:gd name="connsiteX28" fmla="*/ 1406954 w 2522230"/>
                <a:gd name="connsiteY28" fmla="*/ 1952369 h 2212086"/>
                <a:gd name="connsiteX29" fmla="*/ 1275122 w 2522230"/>
                <a:gd name="connsiteY29" fmla="*/ 2101730 h 2212086"/>
                <a:gd name="connsiteX30" fmla="*/ 1053089 w 2522230"/>
                <a:gd name="connsiteY30" fmla="*/ 2210190 h 2212086"/>
                <a:gd name="connsiteX31" fmla="*/ 771897 w 2522230"/>
                <a:gd name="connsiteY31" fmla="*/ 2080915 h 2212086"/>
                <a:gd name="connsiteX32" fmla="*/ 682791 w 2522230"/>
                <a:gd name="connsiteY32" fmla="*/ 1838432 h 2212086"/>
                <a:gd name="connsiteX33" fmla="*/ 735013 w 2522230"/>
                <a:gd name="connsiteY33" fmla="*/ 1479819 h 2212086"/>
                <a:gd name="connsiteX34" fmla="*/ 929656 w 2522230"/>
                <a:gd name="connsiteY34" fmla="*/ 1102948 h 2212086"/>
                <a:gd name="connsiteX35" fmla="*/ 1114805 w 2522230"/>
                <a:gd name="connsiteY35" fmla="*/ 810800 h 2212086"/>
                <a:gd name="connsiteX36" fmla="*/ 1247003 w 2522230"/>
                <a:gd name="connsiteY36" fmla="*/ 492723 h 2212086"/>
                <a:gd name="connsiteX37" fmla="*/ 1256087 w 2522230"/>
                <a:gd name="connsiteY37" fmla="*/ 368925 h 2212086"/>
                <a:gd name="connsiteX38" fmla="*/ 0 w 2522230"/>
                <a:gd name="connsiteY38" fmla="*/ 60031 h 2212086"/>
                <a:gd name="connsiteX0" fmla="*/ 0 w 2522230"/>
                <a:gd name="connsiteY0" fmla="*/ 60031 h 2212086"/>
                <a:gd name="connsiteX1" fmla="*/ 47205 w 2522230"/>
                <a:gd name="connsiteY1" fmla="*/ 1 h 2212086"/>
                <a:gd name="connsiteX2" fmla="*/ 1342201 w 2522230"/>
                <a:gd name="connsiteY2" fmla="*/ 355332 h 2212086"/>
                <a:gd name="connsiteX3" fmla="*/ 1301050 w 2522230"/>
                <a:gd name="connsiteY3" fmla="*/ 607391 h 2212086"/>
                <a:gd name="connsiteX4" fmla="*/ 1140003 w 2522230"/>
                <a:gd name="connsiteY4" fmla="*/ 936059 h 2212086"/>
                <a:gd name="connsiteX5" fmla="*/ 959967 w 2522230"/>
                <a:gd name="connsiteY5" fmla="*/ 1208852 h 2212086"/>
                <a:gd name="connsiteX6" fmla="*/ 776278 w 2522230"/>
                <a:gd name="connsiteY6" fmla="*/ 1613112 h 2212086"/>
                <a:gd name="connsiteX7" fmla="*/ 790521 w 2522230"/>
                <a:gd name="connsiteY7" fmla="*/ 1922790 h 2212086"/>
                <a:gd name="connsiteX8" fmla="*/ 921257 w 2522230"/>
                <a:gd name="connsiteY8" fmla="*/ 2090409 h 2212086"/>
                <a:gd name="connsiteX9" fmla="*/ 1127953 w 2522230"/>
                <a:gd name="connsiteY9" fmla="*/ 2095522 h 2212086"/>
                <a:gd name="connsiteX10" fmla="*/ 1262340 w 2522230"/>
                <a:gd name="connsiteY10" fmla="*/ 1977202 h 2212086"/>
                <a:gd name="connsiteX11" fmla="*/ 1401476 w 2522230"/>
                <a:gd name="connsiteY11" fmla="*/ 1813234 h 2212086"/>
                <a:gd name="connsiteX12" fmla="*/ 1557045 w 2522230"/>
                <a:gd name="connsiteY12" fmla="*/ 1693453 h 2212086"/>
                <a:gd name="connsiteX13" fmla="*/ 1825457 w 2522230"/>
                <a:gd name="connsiteY13" fmla="*/ 1710982 h 2212086"/>
                <a:gd name="connsiteX14" fmla="*/ 1955097 w 2522230"/>
                <a:gd name="connsiteY14" fmla="*/ 1819077 h 2212086"/>
                <a:gd name="connsiteX15" fmla="*/ 2078896 w 2522230"/>
                <a:gd name="connsiteY15" fmla="*/ 1969533 h 2212086"/>
                <a:gd name="connsiteX16" fmla="*/ 2226430 w 2522230"/>
                <a:gd name="connsiteY16" fmla="*/ 2097713 h 2212086"/>
                <a:gd name="connsiteX17" fmla="*/ 2285955 w 2522230"/>
                <a:gd name="connsiteY17" fmla="*/ 2117433 h 2212086"/>
                <a:gd name="connsiteX18" fmla="*/ 2397702 w 2522230"/>
                <a:gd name="connsiteY18" fmla="*/ 2069594 h 2212086"/>
                <a:gd name="connsiteX19" fmla="*/ 2436412 w 2522230"/>
                <a:gd name="connsiteY19" fmla="*/ 1973550 h 2212086"/>
                <a:gd name="connsiteX20" fmla="*/ 2453576 w 2522230"/>
                <a:gd name="connsiteY20" fmla="*/ 1963690 h 2212086"/>
                <a:gd name="connsiteX21" fmla="*/ 2522230 w 2522230"/>
                <a:gd name="connsiteY21" fmla="*/ 1962229 h 2212086"/>
                <a:gd name="connsiteX22" fmla="*/ 2428378 w 2522230"/>
                <a:gd name="connsiteY22" fmla="*/ 2159065 h 2212086"/>
                <a:gd name="connsiteX23" fmla="*/ 2213283 w 2522230"/>
                <a:gd name="connsiteY23" fmla="*/ 2184992 h 2212086"/>
                <a:gd name="connsiteX24" fmla="*/ 2052236 w 2522230"/>
                <a:gd name="connsiteY24" fmla="*/ 2065942 h 2212086"/>
                <a:gd name="connsiteX25" fmla="*/ 1909084 w 2522230"/>
                <a:gd name="connsiteY25" fmla="*/ 1897957 h 2212086"/>
                <a:gd name="connsiteX26" fmla="*/ 1800989 w 2522230"/>
                <a:gd name="connsiteY26" fmla="*/ 1799357 h 2212086"/>
                <a:gd name="connsiteX27" fmla="*/ 1542438 w 2522230"/>
                <a:gd name="connsiteY27" fmla="*/ 1810678 h 2212086"/>
                <a:gd name="connsiteX28" fmla="*/ 1406954 w 2522230"/>
                <a:gd name="connsiteY28" fmla="*/ 1952369 h 2212086"/>
                <a:gd name="connsiteX29" fmla="*/ 1275122 w 2522230"/>
                <a:gd name="connsiteY29" fmla="*/ 2101730 h 2212086"/>
                <a:gd name="connsiteX30" fmla="*/ 1053089 w 2522230"/>
                <a:gd name="connsiteY30" fmla="*/ 2210190 h 2212086"/>
                <a:gd name="connsiteX31" fmla="*/ 771897 w 2522230"/>
                <a:gd name="connsiteY31" fmla="*/ 2080915 h 2212086"/>
                <a:gd name="connsiteX32" fmla="*/ 682791 w 2522230"/>
                <a:gd name="connsiteY32" fmla="*/ 1838432 h 2212086"/>
                <a:gd name="connsiteX33" fmla="*/ 735013 w 2522230"/>
                <a:gd name="connsiteY33" fmla="*/ 1479819 h 2212086"/>
                <a:gd name="connsiteX34" fmla="*/ 929656 w 2522230"/>
                <a:gd name="connsiteY34" fmla="*/ 1102948 h 2212086"/>
                <a:gd name="connsiteX35" fmla="*/ 1114805 w 2522230"/>
                <a:gd name="connsiteY35" fmla="*/ 810800 h 2212086"/>
                <a:gd name="connsiteX36" fmla="*/ 1247003 w 2522230"/>
                <a:gd name="connsiteY36" fmla="*/ 492723 h 2212086"/>
                <a:gd name="connsiteX37" fmla="*/ 1256087 w 2522230"/>
                <a:gd name="connsiteY37" fmla="*/ 368925 h 2212086"/>
                <a:gd name="connsiteX38" fmla="*/ 0 w 2522230"/>
                <a:gd name="connsiteY38" fmla="*/ 60031 h 2212086"/>
                <a:gd name="connsiteX0" fmla="*/ 0 w 2522230"/>
                <a:gd name="connsiteY0" fmla="*/ 60031 h 2212086"/>
                <a:gd name="connsiteX1" fmla="*/ 47205 w 2522230"/>
                <a:gd name="connsiteY1" fmla="*/ 1 h 2212086"/>
                <a:gd name="connsiteX2" fmla="*/ 1342201 w 2522230"/>
                <a:gd name="connsiteY2" fmla="*/ 355332 h 2212086"/>
                <a:gd name="connsiteX3" fmla="*/ 1301050 w 2522230"/>
                <a:gd name="connsiteY3" fmla="*/ 607391 h 2212086"/>
                <a:gd name="connsiteX4" fmla="*/ 1140003 w 2522230"/>
                <a:gd name="connsiteY4" fmla="*/ 936059 h 2212086"/>
                <a:gd name="connsiteX5" fmla="*/ 959967 w 2522230"/>
                <a:gd name="connsiteY5" fmla="*/ 1208852 h 2212086"/>
                <a:gd name="connsiteX6" fmla="*/ 776278 w 2522230"/>
                <a:gd name="connsiteY6" fmla="*/ 1613112 h 2212086"/>
                <a:gd name="connsiteX7" fmla="*/ 790521 w 2522230"/>
                <a:gd name="connsiteY7" fmla="*/ 1922790 h 2212086"/>
                <a:gd name="connsiteX8" fmla="*/ 921257 w 2522230"/>
                <a:gd name="connsiteY8" fmla="*/ 2090409 h 2212086"/>
                <a:gd name="connsiteX9" fmla="*/ 1127953 w 2522230"/>
                <a:gd name="connsiteY9" fmla="*/ 2095522 h 2212086"/>
                <a:gd name="connsiteX10" fmla="*/ 1262340 w 2522230"/>
                <a:gd name="connsiteY10" fmla="*/ 1977202 h 2212086"/>
                <a:gd name="connsiteX11" fmla="*/ 1401476 w 2522230"/>
                <a:gd name="connsiteY11" fmla="*/ 1813234 h 2212086"/>
                <a:gd name="connsiteX12" fmla="*/ 1557045 w 2522230"/>
                <a:gd name="connsiteY12" fmla="*/ 1693453 h 2212086"/>
                <a:gd name="connsiteX13" fmla="*/ 1825457 w 2522230"/>
                <a:gd name="connsiteY13" fmla="*/ 1710982 h 2212086"/>
                <a:gd name="connsiteX14" fmla="*/ 1955097 w 2522230"/>
                <a:gd name="connsiteY14" fmla="*/ 1819077 h 2212086"/>
                <a:gd name="connsiteX15" fmla="*/ 2078896 w 2522230"/>
                <a:gd name="connsiteY15" fmla="*/ 1969533 h 2212086"/>
                <a:gd name="connsiteX16" fmla="*/ 2226430 w 2522230"/>
                <a:gd name="connsiteY16" fmla="*/ 2097713 h 2212086"/>
                <a:gd name="connsiteX17" fmla="*/ 2285955 w 2522230"/>
                <a:gd name="connsiteY17" fmla="*/ 2117433 h 2212086"/>
                <a:gd name="connsiteX18" fmla="*/ 2397702 w 2522230"/>
                <a:gd name="connsiteY18" fmla="*/ 2069594 h 2212086"/>
                <a:gd name="connsiteX19" fmla="*/ 2436412 w 2522230"/>
                <a:gd name="connsiteY19" fmla="*/ 1973550 h 2212086"/>
                <a:gd name="connsiteX20" fmla="*/ 2453576 w 2522230"/>
                <a:gd name="connsiteY20" fmla="*/ 1963690 h 2212086"/>
                <a:gd name="connsiteX21" fmla="*/ 2522230 w 2522230"/>
                <a:gd name="connsiteY21" fmla="*/ 1962229 h 2212086"/>
                <a:gd name="connsiteX22" fmla="*/ 2428378 w 2522230"/>
                <a:gd name="connsiteY22" fmla="*/ 2159065 h 2212086"/>
                <a:gd name="connsiteX23" fmla="*/ 2213283 w 2522230"/>
                <a:gd name="connsiteY23" fmla="*/ 2184992 h 2212086"/>
                <a:gd name="connsiteX24" fmla="*/ 2052236 w 2522230"/>
                <a:gd name="connsiteY24" fmla="*/ 2065942 h 2212086"/>
                <a:gd name="connsiteX25" fmla="*/ 1909084 w 2522230"/>
                <a:gd name="connsiteY25" fmla="*/ 1897957 h 2212086"/>
                <a:gd name="connsiteX26" fmla="*/ 1800989 w 2522230"/>
                <a:gd name="connsiteY26" fmla="*/ 1799357 h 2212086"/>
                <a:gd name="connsiteX27" fmla="*/ 1542438 w 2522230"/>
                <a:gd name="connsiteY27" fmla="*/ 1810678 h 2212086"/>
                <a:gd name="connsiteX28" fmla="*/ 1406954 w 2522230"/>
                <a:gd name="connsiteY28" fmla="*/ 1952369 h 2212086"/>
                <a:gd name="connsiteX29" fmla="*/ 1275122 w 2522230"/>
                <a:gd name="connsiteY29" fmla="*/ 2101730 h 2212086"/>
                <a:gd name="connsiteX30" fmla="*/ 1053089 w 2522230"/>
                <a:gd name="connsiteY30" fmla="*/ 2210190 h 2212086"/>
                <a:gd name="connsiteX31" fmla="*/ 771897 w 2522230"/>
                <a:gd name="connsiteY31" fmla="*/ 2080915 h 2212086"/>
                <a:gd name="connsiteX32" fmla="*/ 682791 w 2522230"/>
                <a:gd name="connsiteY32" fmla="*/ 1838432 h 2212086"/>
                <a:gd name="connsiteX33" fmla="*/ 735013 w 2522230"/>
                <a:gd name="connsiteY33" fmla="*/ 1479819 h 2212086"/>
                <a:gd name="connsiteX34" fmla="*/ 929656 w 2522230"/>
                <a:gd name="connsiteY34" fmla="*/ 1102948 h 2212086"/>
                <a:gd name="connsiteX35" fmla="*/ 1114805 w 2522230"/>
                <a:gd name="connsiteY35" fmla="*/ 810800 h 2212086"/>
                <a:gd name="connsiteX36" fmla="*/ 1247003 w 2522230"/>
                <a:gd name="connsiteY36" fmla="*/ 492723 h 2212086"/>
                <a:gd name="connsiteX37" fmla="*/ 1256087 w 2522230"/>
                <a:gd name="connsiteY37" fmla="*/ 368925 h 2212086"/>
                <a:gd name="connsiteX38" fmla="*/ 0 w 2522230"/>
                <a:gd name="connsiteY38" fmla="*/ 60031 h 2212086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1256087 w 2522230"/>
                <a:gd name="connsiteY37" fmla="*/ 368924 h 2212085"/>
                <a:gd name="connsiteX38" fmla="*/ 0 w 2522230"/>
                <a:gd name="connsiteY38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0030 h 2212085"/>
                <a:gd name="connsiteX1" fmla="*/ 47205 w 2522230"/>
                <a:gd name="connsiteY1" fmla="*/ 0 h 2212085"/>
                <a:gd name="connsiteX2" fmla="*/ 1342201 w 2522230"/>
                <a:gd name="connsiteY2" fmla="*/ 355331 h 2212085"/>
                <a:gd name="connsiteX3" fmla="*/ 1301050 w 2522230"/>
                <a:gd name="connsiteY3" fmla="*/ 607390 h 2212085"/>
                <a:gd name="connsiteX4" fmla="*/ 1140003 w 2522230"/>
                <a:gd name="connsiteY4" fmla="*/ 936058 h 2212085"/>
                <a:gd name="connsiteX5" fmla="*/ 959967 w 2522230"/>
                <a:gd name="connsiteY5" fmla="*/ 1208851 h 2212085"/>
                <a:gd name="connsiteX6" fmla="*/ 776278 w 2522230"/>
                <a:gd name="connsiteY6" fmla="*/ 1613111 h 2212085"/>
                <a:gd name="connsiteX7" fmla="*/ 790521 w 2522230"/>
                <a:gd name="connsiteY7" fmla="*/ 1922789 h 2212085"/>
                <a:gd name="connsiteX8" fmla="*/ 921257 w 2522230"/>
                <a:gd name="connsiteY8" fmla="*/ 2090408 h 2212085"/>
                <a:gd name="connsiteX9" fmla="*/ 1127953 w 2522230"/>
                <a:gd name="connsiteY9" fmla="*/ 2095521 h 2212085"/>
                <a:gd name="connsiteX10" fmla="*/ 1262340 w 2522230"/>
                <a:gd name="connsiteY10" fmla="*/ 1977201 h 2212085"/>
                <a:gd name="connsiteX11" fmla="*/ 1401476 w 2522230"/>
                <a:gd name="connsiteY11" fmla="*/ 1813233 h 2212085"/>
                <a:gd name="connsiteX12" fmla="*/ 1557045 w 2522230"/>
                <a:gd name="connsiteY12" fmla="*/ 1693452 h 2212085"/>
                <a:gd name="connsiteX13" fmla="*/ 1825457 w 2522230"/>
                <a:gd name="connsiteY13" fmla="*/ 1710981 h 2212085"/>
                <a:gd name="connsiteX14" fmla="*/ 1955097 w 2522230"/>
                <a:gd name="connsiteY14" fmla="*/ 1819076 h 2212085"/>
                <a:gd name="connsiteX15" fmla="*/ 2078896 w 2522230"/>
                <a:gd name="connsiteY15" fmla="*/ 1969532 h 2212085"/>
                <a:gd name="connsiteX16" fmla="*/ 2226430 w 2522230"/>
                <a:gd name="connsiteY16" fmla="*/ 2097712 h 2212085"/>
                <a:gd name="connsiteX17" fmla="*/ 2285955 w 2522230"/>
                <a:gd name="connsiteY17" fmla="*/ 2117432 h 2212085"/>
                <a:gd name="connsiteX18" fmla="*/ 2397702 w 2522230"/>
                <a:gd name="connsiteY18" fmla="*/ 2069593 h 2212085"/>
                <a:gd name="connsiteX19" fmla="*/ 2436412 w 2522230"/>
                <a:gd name="connsiteY19" fmla="*/ 1973549 h 2212085"/>
                <a:gd name="connsiteX20" fmla="*/ 2453576 w 2522230"/>
                <a:gd name="connsiteY20" fmla="*/ 1963689 h 2212085"/>
                <a:gd name="connsiteX21" fmla="*/ 2522230 w 2522230"/>
                <a:gd name="connsiteY21" fmla="*/ 1962228 h 2212085"/>
                <a:gd name="connsiteX22" fmla="*/ 2428378 w 2522230"/>
                <a:gd name="connsiteY22" fmla="*/ 2159064 h 2212085"/>
                <a:gd name="connsiteX23" fmla="*/ 2213283 w 2522230"/>
                <a:gd name="connsiteY23" fmla="*/ 2184991 h 2212085"/>
                <a:gd name="connsiteX24" fmla="*/ 2052236 w 2522230"/>
                <a:gd name="connsiteY24" fmla="*/ 2065941 h 2212085"/>
                <a:gd name="connsiteX25" fmla="*/ 1909084 w 2522230"/>
                <a:gd name="connsiteY25" fmla="*/ 1897956 h 2212085"/>
                <a:gd name="connsiteX26" fmla="*/ 1800989 w 2522230"/>
                <a:gd name="connsiteY26" fmla="*/ 1799356 h 2212085"/>
                <a:gd name="connsiteX27" fmla="*/ 1542438 w 2522230"/>
                <a:gd name="connsiteY27" fmla="*/ 1810677 h 2212085"/>
                <a:gd name="connsiteX28" fmla="*/ 1406954 w 2522230"/>
                <a:gd name="connsiteY28" fmla="*/ 1952368 h 2212085"/>
                <a:gd name="connsiteX29" fmla="*/ 1275122 w 2522230"/>
                <a:gd name="connsiteY29" fmla="*/ 2101729 h 2212085"/>
                <a:gd name="connsiteX30" fmla="*/ 1053089 w 2522230"/>
                <a:gd name="connsiteY30" fmla="*/ 2210189 h 2212085"/>
                <a:gd name="connsiteX31" fmla="*/ 771897 w 2522230"/>
                <a:gd name="connsiteY31" fmla="*/ 2080914 h 2212085"/>
                <a:gd name="connsiteX32" fmla="*/ 682791 w 2522230"/>
                <a:gd name="connsiteY32" fmla="*/ 1838431 h 2212085"/>
                <a:gd name="connsiteX33" fmla="*/ 735013 w 2522230"/>
                <a:gd name="connsiteY33" fmla="*/ 1479818 h 2212085"/>
                <a:gd name="connsiteX34" fmla="*/ 929656 w 2522230"/>
                <a:gd name="connsiteY34" fmla="*/ 1102947 h 2212085"/>
                <a:gd name="connsiteX35" fmla="*/ 1114805 w 2522230"/>
                <a:gd name="connsiteY35" fmla="*/ 810799 h 2212085"/>
                <a:gd name="connsiteX36" fmla="*/ 1247003 w 2522230"/>
                <a:gd name="connsiteY36" fmla="*/ 492722 h 2212085"/>
                <a:gd name="connsiteX37" fmla="*/ 0 w 2522230"/>
                <a:gd name="connsiteY37" fmla="*/ 60030 h 2212085"/>
                <a:gd name="connsiteX0" fmla="*/ 0 w 2522230"/>
                <a:gd name="connsiteY0" fmla="*/ 62744 h 2214799"/>
                <a:gd name="connsiteX1" fmla="*/ 49918 w 2522230"/>
                <a:gd name="connsiteY1" fmla="*/ 0 h 2214799"/>
                <a:gd name="connsiteX2" fmla="*/ 1342201 w 2522230"/>
                <a:gd name="connsiteY2" fmla="*/ 358045 h 2214799"/>
                <a:gd name="connsiteX3" fmla="*/ 1301050 w 2522230"/>
                <a:gd name="connsiteY3" fmla="*/ 610104 h 2214799"/>
                <a:gd name="connsiteX4" fmla="*/ 1140003 w 2522230"/>
                <a:gd name="connsiteY4" fmla="*/ 938772 h 2214799"/>
                <a:gd name="connsiteX5" fmla="*/ 959967 w 2522230"/>
                <a:gd name="connsiteY5" fmla="*/ 1211565 h 2214799"/>
                <a:gd name="connsiteX6" fmla="*/ 776278 w 2522230"/>
                <a:gd name="connsiteY6" fmla="*/ 1615825 h 2214799"/>
                <a:gd name="connsiteX7" fmla="*/ 790521 w 2522230"/>
                <a:gd name="connsiteY7" fmla="*/ 1925503 h 2214799"/>
                <a:gd name="connsiteX8" fmla="*/ 921257 w 2522230"/>
                <a:gd name="connsiteY8" fmla="*/ 2093122 h 2214799"/>
                <a:gd name="connsiteX9" fmla="*/ 1127953 w 2522230"/>
                <a:gd name="connsiteY9" fmla="*/ 2098235 h 2214799"/>
                <a:gd name="connsiteX10" fmla="*/ 1262340 w 2522230"/>
                <a:gd name="connsiteY10" fmla="*/ 1979915 h 2214799"/>
                <a:gd name="connsiteX11" fmla="*/ 1401476 w 2522230"/>
                <a:gd name="connsiteY11" fmla="*/ 1815947 h 2214799"/>
                <a:gd name="connsiteX12" fmla="*/ 1557045 w 2522230"/>
                <a:gd name="connsiteY12" fmla="*/ 1696166 h 2214799"/>
                <a:gd name="connsiteX13" fmla="*/ 1825457 w 2522230"/>
                <a:gd name="connsiteY13" fmla="*/ 1713695 h 2214799"/>
                <a:gd name="connsiteX14" fmla="*/ 1955097 w 2522230"/>
                <a:gd name="connsiteY14" fmla="*/ 1821790 h 2214799"/>
                <a:gd name="connsiteX15" fmla="*/ 2078896 w 2522230"/>
                <a:gd name="connsiteY15" fmla="*/ 1972246 h 2214799"/>
                <a:gd name="connsiteX16" fmla="*/ 2226430 w 2522230"/>
                <a:gd name="connsiteY16" fmla="*/ 2100426 h 2214799"/>
                <a:gd name="connsiteX17" fmla="*/ 2285955 w 2522230"/>
                <a:gd name="connsiteY17" fmla="*/ 2120146 h 2214799"/>
                <a:gd name="connsiteX18" fmla="*/ 2397702 w 2522230"/>
                <a:gd name="connsiteY18" fmla="*/ 2072307 h 2214799"/>
                <a:gd name="connsiteX19" fmla="*/ 2436412 w 2522230"/>
                <a:gd name="connsiteY19" fmla="*/ 1976263 h 2214799"/>
                <a:gd name="connsiteX20" fmla="*/ 2453576 w 2522230"/>
                <a:gd name="connsiteY20" fmla="*/ 1966403 h 2214799"/>
                <a:gd name="connsiteX21" fmla="*/ 2522230 w 2522230"/>
                <a:gd name="connsiteY21" fmla="*/ 1964942 h 2214799"/>
                <a:gd name="connsiteX22" fmla="*/ 2428378 w 2522230"/>
                <a:gd name="connsiteY22" fmla="*/ 2161778 h 2214799"/>
                <a:gd name="connsiteX23" fmla="*/ 2213283 w 2522230"/>
                <a:gd name="connsiteY23" fmla="*/ 2187705 h 2214799"/>
                <a:gd name="connsiteX24" fmla="*/ 2052236 w 2522230"/>
                <a:gd name="connsiteY24" fmla="*/ 2068655 h 2214799"/>
                <a:gd name="connsiteX25" fmla="*/ 1909084 w 2522230"/>
                <a:gd name="connsiteY25" fmla="*/ 1900670 h 2214799"/>
                <a:gd name="connsiteX26" fmla="*/ 1800989 w 2522230"/>
                <a:gd name="connsiteY26" fmla="*/ 1802070 h 2214799"/>
                <a:gd name="connsiteX27" fmla="*/ 1542438 w 2522230"/>
                <a:gd name="connsiteY27" fmla="*/ 1813391 h 2214799"/>
                <a:gd name="connsiteX28" fmla="*/ 1406954 w 2522230"/>
                <a:gd name="connsiteY28" fmla="*/ 1955082 h 2214799"/>
                <a:gd name="connsiteX29" fmla="*/ 1275122 w 2522230"/>
                <a:gd name="connsiteY29" fmla="*/ 2104443 h 2214799"/>
                <a:gd name="connsiteX30" fmla="*/ 1053089 w 2522230"/>
                <a:gd name="connsiteY30" fmla="*/ 2212903 h 2214799"/>
                <a:gd name="connsiteX31" fmla="*/ 771897 w 2522230"/>
                <a:gd name="connsiteY31" fmla="*/ 2083628 h 2214799"/>
                <a:gd name="connsiteX32" fmla="*/ 682791 w 2522230"/>
                <a:gd name="connsiteY32" fmla="*/ 1841145 h 2214799"/>
                <a:gd name="connsiteX33" fmla="*/ 735013 w 2522230"/>
                <a:gd name="connsiteY33" fmla="*/ 1482532 h 2214799"/>
                <a:gd name="connsiteX34" fmla="*/ 929656 w 2522230"/>
                <a:gd name="connsiteY34" fmla="*/ 1105661 h 2214799"/>
                <a:gd name="connsiteX35" fmla="*/ 1114805 w 2522230"/>
                <a:gd name="connsiteY35" fmla="*/ 813513 h 2214799"/>
                <a:gd name="connsiteX36" fmla="*/ 1247003 w 2522230"/>
                <a:gd name="connsiteY36" fmla="*/ 495436 h 2214799"/>
                <a:gd name="connsiteX37" fmla="*/ 0 w 2522230"/>
                <a:gd name="connsiteY37" fmla="*/ 62744 h 2214799"/>
                <a:gd name="connsiteX0" fmla="*/ 0 w 2522230"/>
                <a:gd name="connsiteY0" fmla="*/ 62744 h 2214799"/>
                <a:gd name="connsiteX1" fmla="*/ 49918 w 2522230"/>
                <a:gd name="connsiteY1" fmla="*/ 0 h 2214799"/>
                <a:gd name="connsiteX2" fmla="*/ 1342201 w 2522230"/>
                <a:gd name="connsiteY2" fmla="*/ 358045 h 2214799"/>
                <a:gd name="connsiteX3" fmla="*/ 1301050 w 2522230"/>
                <a:gd name="connsiteY3" fmla="*/ 610104 h 2214799"/>
                <a:gd name="connsiteX4" fmla="*/ 1140003 w 2522230"/>
                <a:gd name="connsiteY4" fmla="*/ 938772 h 2214799"/>
                <a:gd name="connsiteX5" fmla="*/ 959967 w 2522230"/>
                <a:gd name="connsiteY5" fmla="*/ 1211565 h 2214799"/>
                <a:gd name="connsiteX6" fmla="*/ 776278 w 2522230"/>
                <a:gd name="connsiteY6" fmla="*/ 1615825 h 2214799"/>
                <a:gd name="connsiteX7" fmla="*/ 790521 w 2522230"/>
                <a:gd name="connsiteY7" fmla="*/ 1925503 h 2214799"/>
                <a:gd name="connsiteX8" fmla="*/ 921257 w 2522230"/>
                <a:gd name="connsiteY8" fmla="*/ 2093122 h 2214799"/>
                <a:gd name="connsiteX9" fmla="*/ 1127953 w 2522230"/>
                <a:gd name="connsiteY9" fmla="*/ 2098235 h 2214799"/>
                <a:gd name="connsiteX10" fmla="*/ 1262340 w 2522230"/>
                <a:gd name="connsiteY10" fmla="*/ 1979915 h 2214799"/>
                <a:gd name="connsiteX11" fmla="*/ 1401476 w 2522230"/>
                <a:gd name="connsiteY11" fmla="*/ 1815947 h 2214799"/>
                <a:gd name="connsiteX12" fmla="*/ 1557045 w 2522230"/>
                <a:gd name="connsiteY12" fmla="*/ 1696166 h 2214799"/>
                <a:gd name="connsiteX13" fmla="*/ 1825457 w 2522230"/>
                <a:gd name="connsiteY13" fmla="*/ 1713695 h 2214799"/>
                <a:gd name="connsiteX14" fmla="*/ 1955097 w 2522230"/>
                <a:gd name="connsiteY14" fmla="*/ 1821790 h 2214799"/>
                <a:gd name="connsiteX15" fmla="*/ 2078896 w 2522230"/>
                <a:gd name="connsiteY15" fmla="*/ 1972246 h 2214799"/>
                <a:gd name="connsiteX16" fmla="*/ 2226430 w 2522230"/>
                <a:gd name="connsiteY16" fmla="*/ 2100426 h 2214799"/>
                <a:gd name="connsiteX17" fmla="*/ 2285955 w 2522230"/>
                <a:gd name="connsiteY17" fmla="*/ 2120146 h 2214799"/>
                <a:gd name="connsiteX18" fmla="*/ 2397702 w 2522230"/>
                <a:gd name="connsiteY18" fmla="*/ 2072307 h 2214799"/>
                <a:gd name="connsiteX19" fmla="*/ 2436412 w 2522230"/>
                <a:gd name="connsiteY19" fmla="*/ 1976263 h 2214799"/>
                <a:gd name="connsiteX20" fmla="*/ 2453576 w 2522230"/>
                <a:gd name="connsiteY20" fmla="*/ 1966403 h 2214799"/>
                <a:gd name="connsiteX21" fmla="*/ 2522230 w 2522230"/>
                <a:gd name="connsiteY21" fmla="*/ 1964942 h 2214799"/>
                <a:gd name="connsiteX22" fmla="*/ 2428378 w 2522230"/>
                <a:gd name="connsiteY22" fmla="*/ 2161778 h 2214799"/>
                <a:gd name="connsiteX23" fmla="*/ 2213283 w 2522230"/>
                <a:gd name="connsiteY23" fmla="*/ 2187705 h 2214799"/>
                <a:gd name="connsiteX24" fmla="*/ 2052236 w 2522230"/>
                <a:gd name="connsiteY24" fmla="*/ 2068655 h 2214799"/>
                <a:gd name="connsiteX25" fmla="*/ 1909084 w 2522230"/>
                <a:gd name="connsiteY25" fmla="*/ 1900670 h 2214799"/>
                <a:gd name="connsiteX26" fmla="*/ 1800989 w 2522230"/>
                <a:gd name="connsiteY26" fmla="*/ 1802070 h 2214799"/>
                <a:gd name="connsiteX27" fmla="*/ 1542438 w 2522230"/>
                <a:gd name="connsiteY27" fmla="*/ 1813391 h 2214799"/>
                <a:gd name="connsiteX28" fmla="*/ 1406954 w 2522230"/>
                <a:gd name="connsiteY28" fmla="*/ 1955082 h 2214799"/>
                <a:gd name="connsiteX29" fmla="*/ 1275122 w 2522230"/>
                <a:gd name="connsiteY29" fmla="*/ 2104443 h 2214799"/>
                <a:gd name="connsiteX30" fmla="*/ 1053089 w 2522230"/>
                <a:gd name="connsiteY30" fmla="*/ 2212903 h 2214799"/>
                <a:gd name="connsiteX31" fmla="*/ 771897 w 2522230"/>
                <a:gd name="connsiteY31" fmla="*/ 2083628 h 2214799"/>
                <a:gd name="connsiteX32" fmla="*/ 682791 w 2522230"/>
                <a:gd name="connsiteY32" fmla="*/ 1841145 h 2214799"/>
                <a:gd name="connsiteX33" fmla="*/ 735013 w 2522230"/>
                <a:gd name="connsiteY33" fmla="*/ 1482532 h 2214799"/>
                <a:gd name="connsiteX34" fmla="*/ 929656 w 2522230"/>
                <a:gd name="connsiteY34" fmla="*/ 1105661 h 2214799"/>
                <a:gd name="connsiteX35" fmla="*/ 1114805 w 2522230"/>
                <a:gd name="connsiteY35" fmla="*/ 813513 h 2214799"/>
                <a:gd name="connsiteX36" fmla="*/ 1247003 w 2522230"/>
                <a:gd name="connsiteY36" fmla="*/ 495436 h 2214799"/>
                <a:gd name="connsiteX37" fmla="*/ 0 w 2522230"/>
                <a:gd name="connsiteY37" fmla="*/ 62744 h 2214799"/>
                <a:gd name="connsiteX0" fmla="*/ 0 w 2522230"/>
                <a:gd name="connsiteY0" fmla="*/ 62744 h 2214799"/>
                <a:gd name="connsiteX1" fmla="*/ 49918 w 2522230"/>
                <a:gd name="connsiteY1" fmla="*/ 0 h 2214799"/>
                <a:gd name="connsiteX2" fmla="*/ 1342201 w 2522230"/>
                <a:gd name="connsiteY2" fmla="*/ 358045 h 2214799"/>
                <a:gd name="connsiteX3" fmla="*/ 1301050 w 2522230"/>
                <a:gd name="connsiteY3" fmla="*/ 610104 h 2214799"/>
                <a:gd name="connsiteX4" fmla="*/ 1140003 w 2522230"/>
                <a:gd name="connsiteY4" fmla="*/ 938772 h 2214799"/>
                <a:gd name="connsiteX5" fmla="*/ 959967 w 2522230"/>
                <a:gd name="connsiteY5" fmla="*/ 1211565 h 2214799"/>
                <a:gd name="connsiteX6" fmla="*/ 776278 w 2522230"/>
                <a:gd name="connsiteY6" fmla="*/ 1615825 h 2214799"/>
                <a:gd name="connsiteX7" fmla="*/ 790521 w 2522230"/>
                <a:gd name="connsiteY7" fmla="*/ 1925503 h 2214799"/>
                <a:gd name="connsiteX8" fmla="*/ 921257 w 2522230"/>
                <a:gd name="connsiteY8" fmla="*/ 2093122 h 2214799"/>
                <a:gd name="connsiteX9" fmla="*/ 1127953 w 2522230"/>
                <a:gd name="connsiteY9" fmla="*/ 2098235 h 2214799"/>
                <a:gd name="connsiteX10" fmla="*/ 1262340 w 2522230"/>
                <a:gd name="connsiteY10" fmla="*/ 1979915 h 2214799"/>
                <a:gd name="connsiteX11" fmla="*/ 1401476 w 2522230"/>
                <a:gd name="connsiteY11" fmla="*/ 1815947 h 2214799"/>
                <a:gd name="connsiteX12" fmla="*/ 1557045 w 2522230"/>
                <a:gd name="connsiteY12" fmla="*/ 1696166 h 2214799"/>
                <a:gd name="connsiteX13" fmla="*/ 1825457 w 2522230"/>
                <a:gd name="connsiteY13" fmla="*/ 1713695 h 2214799"/>
                <a:gd name="connsiteX14" fmla="*/ 1955097 w 2522230"/>
                <a:gd name="connsiteY14" fmla="*/ 1821790 h 2214799"/>
                <a:gd name="connsiteX15" fmla="*/ 2078896 w 2522230"/>
                <a:gd name="connsiteY15" fmla="*/ 1972246 h 2214799"/>
                <a:gd name="connsiteX16" fmla="*/ 2226430 w 2522230"/>
                <a:gd name="connsiteY16" fmla="*/ 2100426 h 2214799"/>
                <a:gd name="connsiteX17" fmla="*/ 2285955 w 2522230"/>
                <a:gd name="connsiteY17" fmla="*/ 2120146 h 2214799"/>
                <a:gd name="connsiteX18" fmla="*/ 2397702 w 2522230"/>
                <a:gd name="connsiteY18" fmla="*/ 2072307 h 2214799"/>
                <a:gd name="connsiteX19" fmla="*/ 2436412 w 2522230"/>
                <a:gd name="connsiteY19" fmla="*/ 1976263 h 2214799"/>
                <a:gd name="connsiteX20" fmla="*/ 2453576 w 2522230"/>
                <a:gd name="connsiteY20" fmla="*/ 1966403 h 2214799"/>
                <a:gd name="connsiteX21" fmla="*/ 2522230 w 2522230"/>
                <a:gd name="connsiteY21" fmla="*/ 1964942 h 2214799"/>
                <a:gd name="connsiteX22" fmla="*/ 2428378 w 2522230"/>
                <a:gd name="connsiteY22" fmla="*/ 2161778 h 2214799"/>
                <a:gd name="connsiteX23" fmla="*/ 2213283 w 2522230"/>
                <a:gd name="connsiteY23" fmla="*/ 2187705 h 2214799"/>
                <a:gd name="connsiteX24" fmla="*/ 2052236 w 2522230"/>
                <a:gd name="connsiteY24" fmla="*/ 2068655 h 2214799"/>
                <a:gd name="connsiteX25" fmla="*/ 1909084 w 2522230"/>
                <a:gd name="connsiteY25" fmla="*/ 1900670 h 2214799"/>
                <a:gd name="connsiteX26" fmla="*/ 1800989 w 2522230"/>
                <a:gd name="connsiteY26" fmla="*/ 1802070 h 2214799"/>
                <a:gd name="connsiteX27" fmla="*/ 1542438 w 2522230"/>
                <a:gd name="connsiteY27" fmla="*/ 1813391 h 2214799"/>
                <a:gd name="connsiteX28" fmla="*/ 1406954 w 2522230"/>
                <a:gd name="connsiteY28" fmla="*/ 1955082 h 2214799"/>
                <a:gd name="connsiteX29" fmla="*/ 1275122 w 2522230"/>
                <a:gd name="connsiteY29" fmla="*/ 2104443 h 2214799"/>
                <a:gd name="connsiteX30" fmla="*/ 1053089 w 2522230"/>
                <a:gd name="connsiteY30" fmla="*/ 2212903 h 2214799"/>
                <a:gd name="connsiteX31" fmla="*/ 771897 w 2522230"/>
                <a:gd name="connsiteY31" fmla="*/ 2083628 h 2214799"/>
                <a:gd name="connsiteX32" fmla="*/ 682791 w 2522230"/>
                <a:gd name="connsiteY32" fmla="*/ 1841145 h 2214799"/>
                <a:gd name="connsiteX33" fmla="*/ 735013 w 2522230"/>
                <a:gd name="connsiteY33" fmla="*/ 1482532 h 2214799"/>
                <a:gd name="connsiteX34" fmla="*/ 929656 w 2522230"/>
                <a:gd name="connsiteY34" fmla="*/ 1105661 h 2214799"/>
                <a:gd name="connsiteX35" fmla="*/ 1114805 w 2522230"/>
                <a:gd name="connsiteY35" fmla="*/ 813513 h 2214799"/>
                <a:gd name="connsiteX36" fmla="*/ 1247003 w 2522230"/>
                <a:gd name="connsiteY36" fmla="*/ 495436 h 2214799"/>
                <a:gd name="connsiteX37" fmla="*/ 0 w 2522230"/>
                <a:gd name="connsiteY37" fmla="*/ 62744 h 2214799"/>
                <a:gd name="connsiteX0" fmla="*/ 75016 w 2597246"/>
                <a:gd name="connsiteY0" fmla="*/ 154998 h 2307053"/>
                <a:gd name="connsiteX1" fmla="*/ 8260 w 2597246"/>
                <a:gd name="connsiteY1" fmla="*/ 0 h 2307053"/>
                <a:gd name="connsiteX2" fmla="*/ 1417217 w 2597246"/>
                <a:gd name="connsiteY2" fmla="*/ 450299 h 2307053"/>
                <a:gd name="connsiteX3" fmla="*/ 1376066 w 2597246"/>
                <a:gd name="connsiteY3" fmla="*/ 702358 h 2307053"/>
                <a:gd name="connsiteX4" fmla="*/ 1215019 w 2597246"/>
                <a:gd name="connsiteY4" fmla="*/ 1031026 h 2307053"/>
                <a:gd name="connsiteX5" fmla="*/ 1034983 w 2597246"/>
                <a:gd name="connsiteY5" fmla="*/ 1303819 h 2307053"/>
                <a:gd name="connsiteX6" fmla="*/ 851294 w 2597246"/>
                <a:gd name="connsiteY6" fmla="*/ 1708079 h 2307053"/>
                <a:gd name="connsiteX7" fmla="*/ 865537 w 2597246"/>
                <a:gd name="connsiteY7" fmla="*/ 2017757 h 2307053"/>
                <a:gd name="connsiteX8" fmla="*/ 996273 w 2597246"/>
                <a:gd name="connsiteY8" fmla="*/ 2185376 h 2307053"/>
                <a:gd name="connsiteX9" fmla="*/ 1202969 w 2597246"/>
                <a:gd name="connsiteY9" fmla="*/ 2190489 h 2307053"/>
                <a:gd name="connsiteX10" fmla="*/ 1337356 w 2597246"/>
                <a:gd name="connsiteY10" fmla="*/ 2072169 h 2307053"/>
                <a:gd name="connsiteX11" fmla="*/ 1476492 w 2597246"/>
                <a:gd name="connsiteY11" fmla="*/ 1908201 h 2307053"/>
                <a:gd name="connsiteX12" fmla="*/ 1632061 w 2597246"/>
                <a:gd name="connsiteY12" fmla="*/ 1788420 h 2307053"/>
                <a:gd name="connsiteX13" fmla="*/ 1900473 w 2597246"/>
                <a:gd name="connsiteY13" fmla="*/ 1805949 h 2307053"/>
                <a:gd name="connsiteX14" fmla="*/ 2030113 w 2597246"/>
                <a:gd name="connsiteY14" fmla="*/ 1914044 h 2307053"/>
                <a:gd name="connsiteX15" fmla="*/ 2153912 w 2597246"/>
                <a:gd name="connsiteY15" fmla="*/ 2064500 h 2307053"/>
                <a:gd name="connsiteX16" fmla="*/ 2301446 w 2597246"/>
                <a:gd name="connsiteY16" fmla="*/ 2192680 h 2307053"/>
                <a:gd name="connsiteX17" fmla="*/ 2360971 w 2597246"/>
                <a:gd name="connsiteY17" fmla="*/ 2212400 h 2307053"/>
                <a:gd name="connsiteX18" fmla="*/ 2472718 w 2597246"/>
                <a:gd name="connsiteY18" fmla="*/ 2164561 h 2307053"/>
                <a:gd name="connsiteX19" fmla="*/ 2511428 w 2597246"/>
                <a:gd name="connsiteY19" fmla="*/ 2068517 h 2307053"/>
                <a:gd name="connsiteX20" fmla="*/ 2528592 w 2597246"/>
                <a:gd name="connsiteY20" fmla="*/ 2058657 h 2307053"/>
                <a:gd name="connsiteX21" fmla="*/ 2597246 w 2597246"/>
                <a:gd name="connsiteY21" fmla="*/ 2057196 h 2307053"/>
                <a:gd name="connsiteX22" fmla="*/ 2503394 w 2597246"/>
                <a:gd name="connsiteY22" fmla="*/ 2254032 h 2307053"/>
                <a:gd name="connsiteX23" fmla="*/ 2288299 w 2597246"/>
                <a:gd name="connsiteY23" fmla="*/ 2279959 h 2307053"/>
                <a:gd name="connsiteX24" fmla="*/ 2127252 w 2597246"/>
                <a:gd name="connsiteY24" fmla="*/ 2160909 h 2307053"/>
                <a:gd name="connsiteX25" fmla="*/ 1984100 w 2597246"/>
                <a:gd name="connsiteY25" fmla="*/ 1992924 h 2307053"/>
                <a:gd name="connsiteX26" fmla="*/ 1876005 w 2597246"/>
                <a:gd name="connsiteY26" fmla="*/ 1894324 h 2307053"/>
                <a:gd name="connsiteX27" fmla="*/ 1617454 w 2597246"/>
                <a:gd name="connsiteY27" fmla="*/ 1905645 h 2307053"/>
                <a:gd name="connsiteX28" fmla="*/ 1481970 w 2597246"/>
                <a:gd name="connsiteY28" fmla="*/ 2047336 h 2307053"/>
                <a:gd name="connsiteX29" fmla="*/ 1350138 w 2597246"/>
                <a:gd name="connsiteY29" fmla="*/ 2196697 h 2307053"/>
                <a:gd name="connsiteX30" fmla="*/ 1128105 w 2597246"/>
                <a:gd name="connsiteY30" fmla="*/ 2305157 h 2307053"/>
                <a:gd name="connsiteX31" fmla="*/ 846913 w 2597246"/>
                <a:gd name="connsiteY31" fmla="*/ 2175882 h 2307053"/>
                <a:gd name="connsiteX32" fmla="*/ 757807 w 2597246"/>
                <a:gd name="connsiteY32" fmla="*/ 1933399 h 2307053"/>
                <a:gd name="connsiteX33" fmla="*/ 810029 w 2597246"/>
                <a:gd name="connsiteY33" fmla="*/ 1574786 h 2307053"/>
                <a:gd name="connsiteX34" fmla="*/ 1004672 w 2597246"/>
                <a:gd name="connsiteY34" fmla="*/ 1197915 h 2307053"/>
                <a:gd name="connsiteX35" fmla="*/ 1189821 w 2597246"/>
                <a:gd name="connsiteY35" fmla="*/ 905767 h 2307053"/>
                <a:gd name="connsiteX36" fmla="*/ 1322019 w 2597246"/>
                <a:gd name="connsiteY36" fmla="*/ 587690 h 2307053"/>
                <a:gd name="connsiteX37" fmla="*/ 75016 w 2597246"/>
                <a:gd name="connsiteY37" fmla="*/ 154998 h 2307053"/>
                <a:gd name="connsiteX0" fmla="*/ 0 w 2636190"/>
                <a:gd name="connsiteY0" fmla="*/ 46464 h 2307053"/>
                <a:gd name="connsiteX1" fmla="*/ 4720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36190"/>
                <a:gd name="connsiteY0" fmla="*/ 46464 h 2307053"/>
                <a:gd name="connsiteX1" fmla="*/ 4720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36190"/>
                <a:gd name="connsiteY0" fmla="*/ 46464 h 2307053"/>
                <a:gd name="connsiteX1" fmla="*/ 4720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36190"/>
                <a:gd name="connsiteY0" fmla="*/ 46464 h 2307053"/>
                <a:gd name="connsiteX1" fmla="*/ 55344 w 2636190"/>
                <a:gd name="connsiteY1" fmla="*/ 0 h 2307053"/>
                <a:gd name="connsiteX2" fmla="*/ 1456161 w 2636190"/>
                <a:gd name="connsiteY2" fmla="*/ 450299 h 2307053"/>
                <a:gd name="connsiteX3" fmla="*/ 1415010 w 2636190"/>
                <a:gd name="connsiteY3" fmla="*/ 702358 h 2307053"/>
                <a:gd name="connsiteX4" fmla="*/ 1253963 w 2636190"/>
                <a:gd name="connsiteY4" fmla="*/ 1031026 h 2307053"/>
                <a:gd name="connsiteX5" fmla="*/ 1073927 w 2636190"/>
                <a:gd name="connsiteY5" fmla="*/ 1303819 h 2307053"/>
                <a:gd name="connsiteX6" fmla="*/ 890238 w 2636190"/>
                <a:gd name="connsiteY6" fmla="*/ 1708079 h 2307053"/>
                <a:gd name="connsiteX7" fmla="*/ 904481 w 2636190"/>
                <a:gd name="connsiteY7" fmla="*/ 2017757 h 2307053"/>
                <a:gd name="connsiteX8" fmla="*/ 1035217 w 2636190"/>
                <a:gd name="connsiteY8" fmla="*/ 2185376 h 2307053"/>
                <a:gd name="connsiteX9" fmla="*/ 1241913 w 2636190"/>
                <a:gd name="connsiteY9" fmla="*/ 2190489 h 2307053"/>
                <a:gd name="connsiteX10" fmla="*/ 1376300 w 2636190"/>
                <a:gd name="connsiteY10" fmla="*/ 2072169 h 2307053"/>
                <a:gd name="connsiteX11" fmla="*/ 1515436 w 2636190"/>
                <a:gd name="connsiteY11" fmla="*/ 1908201 h 2307053"/>
                <a:gd name="connsiteX12" fmla="*/ 1671005 w 2636190"/>
                <a:gd name="connsiteY12" fmla="*/ 1788420 h 2307053"/>
                <a:gd name="connsiteX13" fmla="*/ 1939417 w 2636190"/>
                <a:gd name="connsiteY13" fmla="*/ 1805949 h 2307053"/>
                <a:gd name="connsiteX14" fmla="*/ 2069057 w 2636190"/>
                <a:gd name="connsiteY14" fmla="*/ 1914044 h 2307053"/>
                <a:gd name="connsiteX15" fmla="*/ 2192856 w 2636190"/>
                <a:gd name="connsiteY15" fmla="*/ 2064500 h 2307053"/>
                <a:gd name="connsiteX16" fmla="*/ 2340390 w 2636190"/>
                <a:gd name="connsiteY16" fmla="*/ 2192680 h 2307053"/>
                <a:gd name="connsiteX17" fmla="*/ 2399915 w 2636190"/>
                <a:gd name="connsiteY17" fmla="*/ 2212400 h 2307053"/>
                <a:gd name="connsiteX18" fmla="*/ 2511662 w 2636190"/>
                <a:gd name="connsiteY18" fmla="*/ 2164561 h 2307053"/>
                <a:gd name="connsiteX19" fmla="*/ 2550372 w 2636190"/>
                <a:gd name="connsiteY19" fmla="*/ 2068517 h 2307053"/>
                <a:gd name="connsiteX20" fmla="*/ 2567536 w 2636190"/>
                <a:gd name="connsiteY20" fmla="*/ 2058657 h 2307053"/>
                <a:gd name="connsiteX21" fmla="*/ 2636190 w 2636190"/>
                <a:gd name="connsiteY21" fmla="*/ 2057196 h 2307053"/>
                <a:gd name="connsiteX22" fmla="*/ 2542338 w 2636190"/>
                <a:gd name="connsiteY22" fmla="*/ 2254032 h 2307053"/>
                <a:gd name="connsiteX23" fmla="*/ 2327243 w 2636190"/>
                <a:gd name="connsiteY23" fmla="*/ 2279959 h 2307053"/>
                <a:gd name="connsiteX24" fmla="*/ 2166196 w 2636190"/>
                <a:gd name="connsiteY24" fmla="*/ 2160909 h 2307053"/>
                <a:gd name="connsiteX25" fmla="*/ 2023044 w 2636190"/>
                <a:gd name="connsiteY25" fmla="*/ 1992924 h 2307053"/>
                <a:gd name="connsiteX26" fmla="*/ 1914949 w 2636190"/>
                <a:gd name="connsiteY26" fmla="*/ 1894324 h 2307053"/>
                <a:gd name="connsiteX27" fmla="*/ 1656398 w 2636190"/>
                <a:gd name="connsiteY27" fmla="*/ 1905645 h 2307053"/>
                <a:gd name="connsiteX28" fmla="*/ 1520914 w 2636190"/>
                <a:gd name="connsiteY28" fmla="*/ 2047336 h 2307053"/>
                <a:gd name="connsiteX29" fmla="*/ 1389082 w 2636190"/>
                <a:gd name="connsiteY29" fmla="*/ 2196697 h 2307053"/>
                <a:gd name="connsiteX30" fmla="*/ 1167049 w 2636190"/>
                <a:gd name="connsiteY30" fmla="*/ 2305157 h 2307053"/>
                <a:gd name="connsiteX31" fmla="*/ 885857 w 2636190"/>
                <a:gd name="connsiteY31" fmla="*/ 2175882 h 2307053"/>
                <a:gd name="connsiteX32" fmla="*/ 796751 w 2636190"/>
                <a:gd name="connsiteY32" fmla="*/ 1933399 h 2307053"/>
                <a:gd name="connsiteX33" fmla="*/ 848973 w 2636190"/>
                <a:gd name="connsiteY33" fmla="*/ 1574786 h 2307053"/>
                <a:gd name="connsiteX34" fmla="*/ 1043616 w 2636190"/>
                <a:gd name="connsiteY34" fmla="*/ 1197915 h 2307053"/>
                <a:gd name="connsiteX35" fmla="*/ 1228765 w 2636190"/>
                <a:gd name="connsiteY35" fmla="*/ 905767 h 2307053"/>
                <a:gd name="connsiteX36" fmla="*/ 1360963 w 2636190"/>
                <a:gd name="connsiteY36" fmla="*/ 587690 h 2307053"/>
                <a:gd name="connsiteX37" fmla="*/ 0 w 2636190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69728 w 2649757"/>
                <a:gd name="connsiteY2" fmla="*/ 450299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69728 w 2649757"/>
                <a:gd name="connsiteY2" fmla="*/ 450299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88722 w 2649757"/>
                <a:gd name="connsiteY2" fmla="*/ 42045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7869 w 2649757"/>
                <a:gd name="connsiteY2" fmla="*/ 48557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7869 w 2649757"/>
                <a:gd name="connsiteY2" fmla="*/ 46929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64303 w 2649757"/>
                <a:gd name="connsiteY2" fmla="*/ 461152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2443 w 2649757"/>
                <a:gd name="connsiteY2" fmla="*/ 463865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4530 w 2649757"/>
                <a:gd name="connsiteY36" fmla="*/ 587690 h 2307053"/>
                <a:gd name="connsiteX37" fmla="*/ 0 w 2649757"/>
                <a:gd name="connsiteY37" fmla="*/ 46464 h 2307053"/>
                <a:gd name="connsiteX0" fmla="*/ 0 w 2649757"/>
                <a:gd name="connsiteY0" fmla="*/ 46464 h 2307053"/>
                <a:gd name="connsiteX1" fmla="*/ 68911 w 2649757"/>
                <a:gd name="connsiteY1" fmla="*/ 0 h 2307053"/>
                <a:gd name="connsiteX2" fmla="*/ 1472443 w 2649757"/>
                <a:gd name="connsiteY2" fmla="*/ 463865 h 2307053"/>
                <a:gd name="connsiteX3" fmla="*/ 1428577 w 2649757"/>
                <a:gd name="connsiteY3" fmla="*/ 702358 h 2307053"/>
                <a:gd name="connsiteX4" fmla="*/ 1267530 w 2649757"/>
                <a:gd name="connsiteY4" fmla="*/ 1031026 h 2307053"/>
                <a:gd name="connsiteX5" fmla="*/ 1087494 w 2649757"/>
                <a:gd name="connsiteY5" fmla="*/ 1303819 h 2307053"/>
                <a:gd name="connsiteX6" fmla="*/ 903805 w 2649757"/>
                <a:gd name="connsiteY6" fmla="*/ 1708079 h 2307053"/>
                <a:gd name="connsiteX7" fmla="*/ 918048 w 2649757"/>
                <a:gd name="connsiteY7" fmla="*/ 2017757 h 2307053"/>
                <a:gd name="connsiteX8" fmla="*/ 1048784 w 2649757"/>
                <a:gd name="connsiteY8" fmla="*/ 2185376 h 2307053"/>
                <a:gd name="connsiteX9" fmla="*/ 1255480 w 2649757"/>
                <a:gd name="connsiteY9" fmla="*/ 2190489 h 2307053"/>
                <a:gd name="connsiteX10" fmla="*/ 1389867 w 2649757"/>
                <a:gd name="connsiteY10" fmla="*/ 2072169 h 2307053"/>
                <a:gd name="connsiteX11" fmla="*/ 1529003 w 2649757"/>
                <a:gd name="connsiteY11" fmla="*/ 1908201 h 2307053"/>
                <a:gd name="connsiteX12" fmla="*/ 1684572 w 2649757"/>
                <a:gd name="connsiteY12" fmla="*/ 1788420 h 2307053"/>
                <a:gd name="connsiteX13" fmla="*/ 1952984 w 2649757"/>
                <a:gd name="connsiteY13" fmla="*/ 1805949 h 2307053"/>
                <a:gd name="connsiteX14" fmla="*/ 2082624 w 2649757"/>
                <a:gd name="connsiteY14" fmla="*/ 1914044 h 2307053"/>
                <a:gd name="connsiteX15" fmla="*/ 2206423 w 2649757"/>
                <a:gd name="connsiteY15" fmla="*/ 2064500 h 2307053"/>
                <a:gd name="connsiteX16" fmla="*/ 2353957 w 2649757"/>
                <a:gd name="connsiteY16" fmla="*/ 2192680 h 2307053"/>
                <a:gd name="connsiteX17" fmla="*/ 2413482 w 2649757"/>
                <a:gd name="connsiteY17" fmla="*/ 2212400 h 2307053"/>
                <a:gd name="connsiteX18" fmla="*/ 2525229 w 2649757"/>
                <a:gd name="connsiteY18" fmla="*/ 2164561 h 2307053"/>
                <a:gd name="connsiteX19" fmla="*/ 2563939 w 2649757"/>
                <a:gd name="connsiteY19" fmla="*/ 2068517 h 2307053"/>
                <a:gd name="connsiteX20" fmla="*/ 2581103 w 2649757"/>
                <a:gd name="connsiteY20" fmla="*/ 2058657 h 2307053"/>
                <a:gd name="connsiteX21" fmla="*/ 2649757 w 2649757"/>
                <a:gd name="connsiteY21" fmla="*/ 2057196 h 2307053"/>
                <a:gd name="connsiteX22" fmla="*/ 2555905 w 2649757"/>
                <a:gd name="connsiteY22" fmla="*/ 2254032 h 2307053"/>
                <a:gd name="connsiteX23" fmla="*/ 2340810 w 2649757"/>
                <a:gd name="connsiteY23" fmla="*/ 2279959 h 2307053"/>
                <a:gd name="connsiteX24" fmla="*/ 2179763 w 2649757"/>
                <a:gd name="connsiteY24" fmla="*/ 2160909 h 2307053"/>
                <a:gd name="connsiteX25" fmla="*/ 2036611 w 2649757"/>
                <a:gd name="connsiteY25" fmla="*/ 1992924 h 2307053"/>
                <a:gd name="connsiteX26" fmla="*/ 1928516 w 2649757"/>
                <a:gd name="connsiteY26" fmla="*/ 1894324 h 2307053"/>
                <a:gd name="connsiteX27" fmla="*/ 1669965 w 2649757"/>
                <a:gd name="connsiteY27" fmla="*/ 1905645 h 2307053"/>
                <a:gd name="connsiteX28" fmla="*/ 1534481 w 2649757"/>
                <a:gd name="connsiteY28" fmla="*/ 2047336 h 2307053"/>
                <a:gd name="connsiteX29" fmla="*/ 1402649 w 2649757"/>
                <a:gd name="connsiteY29" fmla="*/ 2196697 h 2307053"/>
                <a:gd name="connsiteX30" fmla="*/ 1180616 w 2649757"/>
                <a:gd name="connsiteY30" fmla="*/ 2305157 h 2307053"/>
                <a:gd name="connsiteX31" fmla="*/ 899424 w 2649757"/>
                <a:gd name="connsiteY31" fmla="*/ 2175882 h 2307053"/>
                <a:gd name="connsiteX32" fmla="*/ 810318 w 2649757"/>
                <a:gd name="connsiteY32" fmla="*/ 1933399 h 2307053"/>
                <a:gd name="connsiteX33" fmla="*/ 862540 w 2649757"/>
                <a:gd name="connsiteY33" fmla="*/ 1574786 h 2307053"/>
                <a:gd name="connsiteX34" fmla="*/ 1057183 w 2649757"/>
                <a:gd name="connsiteY34" fmla="*/ 1197915 h 2307053"/>
                <a:gd name="connsiteX35" fmla="*/ 1242332 w 2649757"/>
                <a:gd name="connsiteY35" fmla="*/ 905767 h 2307053"/>
                <a:gd name="connsiteX36" fmla="*/ 1377243 w 2649757"/>
                <a:gd name="connsiteY36" fmla="*/ 582263 h 2307053"/>
                <a:gd name="connsiteX37" fmla="*/ 0 w 2649757"/>
                <a:gd name="connsiteY37" fmla="*/ 46464 h 2307053"/>
                <a:gd name="connsiteX0" fmla="*/ 0 w 2838601"/>
                <a:gd name="connsiteY0" fmla="*/ 255541 h 2307053"/>
                <a:gd name="connsiteX1" fmla="*/ 257755 w 2838601"/>
                <a:gd name="connsiteY1" fmla="*/ 0 h 2307053"/>
                <a:gd name="connsiteX2" fmla="*/ 1661287 w 2838601"/>
                <a:gd name="connsiteY2" fmla="*/ 463865 h 2307053"/>
                <a:gd name="connsiteX3" fmla="*/ 1617421 w 2838601"/>
                <a:gd name="connsiteY3" fmla="*/ 702358 h 2307053"/>
                <a:gd name="connsiteX4" fmla="*/ 1456374 w 2838601"/>
                <a:gd name="connsiteY4" fmla="*/ 1031026 h 2307053"/>
                <a:gd name="connsiteX5" fmla="*/ 1276338 w 2838601"/>
                <a:gd name="connsiteY5" fmla="*/ 1303819 h 2307053"/>
                <a:gd name="connsiteX6" fmla="*/ 1092649 w 2838601"/>
                <a:gd name="connsiteY6" fmla="*/ 1708079 h 2307053"/>
                <a:gd name="connsiteX7" fmla="*/ 1106892 w 2838601"/>
                <a:gd name="connsiteY7" fmla="*/ 2017757 h 2307053"/>
                <a:gd name="connsiteX8" fmla="*/ 1237628 w 2838601"/>
                <a:gd name="connsiteY8" fmla="*/ 2185376 h 2307053"/>
                <a:gd name="connsiteX9" fmla="*/ 1444324 w 2838601"/>
                <a:gd name="connsiteY9" fmla="*/ 2190489 h 2307053"/>
                <a:gd name="connsiteX10" fmla="*/ 1578711 w 2838601"/>
                <a:gd name="connsiteY10" fmla="*/ 2072169 h 2307053"/>
                <a:gd name="connsiteX11" fmla="*/ 1717847 w 2838601"/>
                <a:gd name="connsiteY11" fmla="*/ 1908201 h 2307053"/>
                <a:gd name="connsiteX12" fmla="*/ 1873416 w 2838601"/>
                <a:gd name="connsiteY12" fmla="*/ 1788420 h 2307053"/>
                <a:gd name="connsiteX13" fmla="*/ 2141828 w 2838601"/>
                <a:gd name="connsiteY13" fmla="*/ 1805949 h 2307053"/>
                <a:gd name="connsiteX14" fmla="*/ 2271468 w 2838601"/>
                <a:gd name="connsiteY14" fmla="*/ 1914044 h 2307053"/>
                <a:gd name="connsiteX15" fmla="*/ 2395267 w 2838601"/>
                <a:gd name="connsiteY15" fmla="*/ 2064500 h 2307053"/>
                <a:gd name="connsiteX16" fmla="*/ 2542801 w 2838601"/>
                <a:gd name="connsiteY16" fmla="*/ 2192680 h 2307053"/>
                <a:gd name="connsiteX17" fmla="*/ 2602326 w 2838601"/>
                <a:gd name="connsiteY17" fmla="*/ 2212400 h 2307053"/>
                <a:gd name="connsiteX18" fmla="*/ 2714073 w 2838601"/>
                <a:gd name="connsiteY18" fmla="*/ 2164561 h 2307053"/>
                <a:gd name="connsiteX19" fmla="*/ 2752783 w 2838601"/>
                <a:gd name="connsiteY19" fmla="*/ 2068517 h 2307053"/>
                <a:gd name="connsiteX20" fmla="*/ 2769947 w 2838601"/>
                <a:gd name="connsiteY20" fmla="*/ 2058657 h 2307053"/>
                <a:gd name="connsiteX21" fmla="*/ 2838601 w 2838601"/>
                <a:gd name="connsiteY21" fmla="*/ 2057196 h 2307053"/>
                <a:gd name="connsiteX22" fmla="*/ 2744749 w 2838601"/>
                <a:gd name="connsiteY22" fmla="*/ 2254032 h 2307053"/>
                <a:gd name="connsiteX23" fmla="*/ 2529654 w 2838601"/>
                <a:gd name="connsiteY23" fmla="*/ 2279959 h 2307053"/>
                <a:gd name="connsiteX24" fmla="*/ 2368607 w 2838601"/>
                <a:gd name="connsiteY24" fmla="*/ 2160909 h 2307053"/>
                <a:gd name="connsiteX25" fmla="*/ 2225455 w 2838601"/>
                <a:gd name="connsiteY25" fmla="*/ 1992924 h 2307053"/>
                <a:gd name="connsiteX26" fmla="*/ 2117360 w 2838601"/>
                <a:gd name="connsiteY26" fmla="*/ 1894324 h 2307053"/>
                <a:gd name="connsiteX27" fmla="*/ 1858809 w 2838601"/>
                <a:gd name="connsiteY27" fmla="*/ 1905645 h 2307053"/>
                <a:gd name="connsiteX28" fmla="*/ 1723325 w 2838601"/>
                <a:gd name="connsiteY28" fmla="*/ 2047336 h 2307053"/>
                <a:gd name="connsiteX29" fmla="*/ 1591493 w 2838601"/>
                <a:gd name="connsiteY29" fmla="*/ 2196697 h 2307053"/>
                <a:gd name="connsiteX30" fmla="*/ 1369460 w 2838601"/>
                <a:gd name="connsiteY30" fmla="*/ 2305157 h 2307053"/>
                <a:gd name="connsiteX31" fmla="*/ 1088268 w 2838601"/>
                <a:gd name="connsiteY31" fmla="*/ 2175882 h 2307053"/>
                <a:gd name="connsiteX32" fmla="*/ 999162 w 2838601"/>
                <a:gd name="connsiteY32" fmla="*/ 1933399 h 2307053"/>
                <a:gd name="connsiteX33" fmla="*/ 1051384 w 2838601"/>
                <a:gd name="connsiteY33" fmla="*/ 1574786 h 2307053"/>
                <a:gd name="connsiteX34" fmla="*/ 1246027 w 2838601"/>
                <a:gd name="connsiteY34" fmla="*/ 1197915 h 2307053"/>
                <a:gd name="connsiteX35" fmla="*/ 1431176 w 2838601"/>
                <a:gd name="connsiteY35" fmla="*/ 905767 h 2307053"/>
                <a:gd name="connsiteX36" fmla="*/ 1566087 w 2838601"/>
                <a:gd name="connsiteY36" fmla="*/ 582263 h 2307053"/>
                <a:gd name="connsiteX37" fmla="*/ 0 w 2838601"/>
                <a:gd name="connsiteY37" fmla="*/ 255541 h 2307053"/>
                <a:gd name="connsiteX0" fmla="*/ 0 w 2838601"/>
                <a:gd name="connsiteY0" fmla="*/ 86930 h 2138442"/>
                <a:gd name="connsiteX1" fmla="*/ 82400 w 2838601"/>
                <a:gd name="connsiteY1" fmla="*/ 0 h 2138442"/>
                <a:gd name="connsiteX2" fmla="*/ 1661287 w 2838601"/>
                <a:gd name="connsiteY2" fmla="*/ 295254 h 2138442"/>
                <a:gd name="connsiteX3" fmla="*/ 1617421 w 2838601"/>
                <a:gd name="connsiteY3" fmla="*/ 533747 h 2138442"/>
                <a:gd name="connsiteX4" fmla="*/ 1456374 w 2838601"/>
                <a:gd name="connsiteY4" fmla="*/ 862415 h 2138442"/>
                <a:gd name="connsiteX5" fmla="*/ 1276338 w 2838601"/>
                <a:gd name="connsiteY5" fmla="*/ 1135208 h 2138442"/>
                <a:gd name="connsiteX6" fmla="*/ 1092649 w 2838601"/>
                <a:gd name="connsiteY6" fmla="*/ 1539468 h 2138442"/>
                <a:gd name="connsiteX7" fmla="*/ 1106892 w 2838601"/>
                <a:gd name="connsiteY7" fmla="*/ 1849146 h 2138442"/>
                <a:gd name="connsiteX8" fmla="*/ 1237628 w 2838601"/>
                <a:gd name="connsiteY8" fmla="*/ 2016765 h 2138442"/>
                <a:gd name="connsiteX9" fmla="*/ 1444324 w 2838601"/>
                <a:gd name="connsiteY9" fmla="*/ 2021878 h 2138442"/>
                <a:gd name="connsiteX10" fmla="*/ 1578711 w 2838601"/>
                <a:gd name="connsiteY10" fmla="*/ 1903558 h 2138442"/>
                <a:gd name="connsiteX11" fmla="*/ 1717847 w 2838601"/>
                <a:gd name="connsiteY11" fmla="*/ 1739590 h 2138442"/>
                <a:gd name="connsiteX12" fmla="*/ 1873416 w 2838601"/>
                <a:gd name="connsiteY12" fmla="*/ 1619809 h 2138442"/>
                <a:gd name="connsiteX13" fmla="*/ 2141828 w 2838601"/>
                <a:gd name="connsiteY13" fmla="*/ 1637338 h 2138442"/>
                <a:gd name="connsiteX14" fmla="*/ 2271468 w 2838601"/>
                <a:gd name="connsiteY14" fmla="*/ 1745433 h 2138442"/>
                <a:gd name="connsiteX15" fmla="*/ 2395267 w 2838601"/>
                <a:gd name="connsiteY15" fmla="*/ 1895889 h 2138442"/>
                <a:gd name="connsiteX16" fmla="*/ 2542801 w 2838601"/>
                <a:gd name="connsiteY16" fmla="*/ 2024069 h 2138442"/>
                <a:gd name="connsiteX17" fmla="*/ 2602326 w 2838601"/>
                <a:gd name="connsiteY17" fmla="*/ 2043789 h 2138442"/>
                <a:gd name="connsiteX18" fmla="*/ 2714073 w 2838601"/>
                <a:gd name="connsiteY18" fmla="*/ 1995950 h 2138442"/>
                <a:gd name="connsiteX19" fmla="*/ 2752783 w 2838601"/>
                <a:gd name="connsiteY19" fmla="*/ 1899906 h 2138442"/>
                <a:gd name="connsiteX20" fmla="*/ 2769947 w 2838601"/>
                <a:gd name="connsiteY20" fmla="*/ 1890046 h 2138442"/>
                <a:gd name="connsiteX21" fmla="*/ 2838601 w 2838601"/>
                <a:gd name="connsiteY21" fmla="*/ 1888585 h 2138442"/>
                <a:gd name="connsiteX22" fmla="*/ 2744749 w 2838601"/>
                <a:gd name="connsiteY22" fmla="*/ 2085421 h 2138442"/>
                <a:gd name="connsiteX23" fmla="*/ 2529654 w 2838601"/>
                <a:gd name="connsiteY23" fmla="*/ 2111348 h 2138442"/>
                <a:gd name="connsiteX24" fmla="*/ 2368607 w 2838601"/>
                <a:gd name="connsiteY24" fmla="*/ 1992298 h 2138442"/>
                <a:gd name="connsiteX25" fmla="*/ 2225455 w 2838601"/>
                <a:gd name="connsiteY25" fmla="*/ 1824313 h 2138442"/>
                <a:gd name="connsiteX26" fmla="*/ 2117360 w 2838601"/>
                <a:gd name="connsiteY26" fmla="*/ 1725713 h 2138442"/>
                <a:gd name="connsiteX27" fmla="*/ 1858809 w 2838601"/>
                <a:gd name="connsiteY27" fmla="*/ 1737034 h 2138442"/>
                <a:gd name="connsiteX28" fmla="*/ 1723325 w 2838601"/>
                <a:gd name="connsiteY28" fmla="*/ 1878725 h 2138442"/>
                <a:gd name="connsiteX29" fmla="*/ 1591493 w 2838601"/>
                <a:gd name="connsiteY29" fmla="*/ 2028086 h 2138442"/>
                <a:gd name="connsiteX30" fmla="*/ 1369460 w 2838601"/>
                <a:gd name="connsiteY30" fmla="*/ 2136546 h 2138442"/>
                <a:gd name="connsiteX31" fmla="*/ 1088268 w 2838601"/>
                <a:gd name="connsiteY31" fmla="*/ 2007271 h 2138442"/>
                <a:gd name="connsiteX32" fmla="*/ 999162 w 2838601"/>
                <a:gd name="connsiteY32" fmla="*/ 1764788 h 2138442"/>
                <a:gd name="connsiteX33" fmla="*/ 1051384 w 2838601"/>
                <a:gd name="connsiteY33" fmla="*/ 1406175 h 2138442"/>
                <a:gd name="connsiteX34" fmla="*/ 1246027 w 2838601"/>
                <a:gd name="connsiteY34" fmla="*/ 1029304 h 2138442"/>
                <a:gd name="connsiteX35" fmla="*/ 1431176 w 2838601"/>
                <a:gd name="connsiteY35" fmla="*/ 737156 h 2138442"/>
                <a:gd name="connsiteX36" fmla="*/ 1566087 w 2838601"/>
                <a:gd name="connsiteY36" fmla="*/ 413652 h 2138442"/>
                <a:gd name="connsiteX37" fmla="*/ 0 w 2838601"/>
                <a:gd name="connsiteY37" fmla="*/ 86930 h 2138442"/>
                <a:gd name="connsiteX0" fmla="*/ 0 w 2838601"/>
                <a:gd name="connsiteY0" fmla="*/ 73441 h 2124953"/>
                <a:gd name="connsiteX1" fmla="*/ 62166 w 2838601"/>
                <a:gd name="connsiteY1" fmla="*/ 0 h 2124953"/>
                <a:gd name="connsiteX2" fmla="*/ 1661287 w 2838601"/>
                <a:gd name="connsiteY2" fmla="*/ 281765 h 2124953"/>
                <a:gd name="connsiteX3" fmla="*/ 1617421 w 2838601"/>
                <a:gd name="connsiteY3" fmla="*/ 520258 h 2124953"/>
                <a:gd name="connsiteX4" fmla="*/ 1456374 w 2838601"/>
                <a:gd name="connsiteY4" fmla="*/ 848926 h 2124953"/>
                <a:gd name="connsiteX5" fmla="*/ 1276338 w 2838601"/>
                <a:gd name="connsiteY5" fmla="*/ 1121719 h 2124953"/>
                <a:gd name="connsiteX6" fmla="*/ 1092649 w 2838601"/>
                <a:gd name="connsiteY6" fmla="*/ 1525979 h 2124953"/>
                <a:gd name="connsiteX7" fmla="*/ 1106892 w 2838601"/>
                <a:gd name="connsiteY7" fmla="*/ 1835657 h 2124953"/>
                <a:gd name="connsiteX8" fmla="*/ 1237628 w 2838601"/>
                <a:gd name="connsiteY8" fmla="*/ 2003276 h 2124953"/>
                <a:gd name="connsiteX9" fmla="*/ 1444324 w 2838601"/>
                <a:gd name="connsiteY9" fmla="*/ 2008389 h 2124953"/>
                <a:gd name="connsiteX10" fmla="*/ 1578711 w 2838601"/>
                <a:gd name="connsiteY10" fmla="*/ 1890069 h 2124953"/>
                <a:gd name="connsiteX11" fmla="*/ 1717847 w 2838601"/>
                <a:gd name="connsiteY11" fmla="*/ 1726101 h 2124953"/>
                <a:gd name="connsiteX12" fmla="*/ 1873416 w 2838601"/>
                <a:gd name="connsiteY12" fmla="*/ 1606320 h 2124953"/>
                <a:gd name="connsiteX13" fmla="*/ 2141828 w 2838601"/>
                <a:gd name="connsiteY13" fmla="*/ 1623849 h 2124953"/>
                <a:gd name="connsiteX14" fmla="*/ 2271468 w 2838601"/>
                <a:gd name="connsiteY14" fmla="*/ 1731944 h 2124953"/>
                <a:gd name="connsiteX15" fmla="*/ 2395267 w 2838601"/>
                <a:gd name="connsiteY15" fmla="*/ 1882400 h 2124953"/>
                <a:gd name="connsiteX16" fmla="*/ 2542801 w 2838601"/>
                <a:gd name="connsiteY16" fmla="*/ 2010580 h 2124953"/>
                <a:gd name="connsiteX17" fmla="*/ 2602326 w 2838601"/>
                <a:gd name="connsiteY17" fmla="*/ 2030300 h 2124953"/>
                <a:gd name="connsiteX18" fmla="*/ 2714073 w 2838601"/>
                <a:gd name="connsiteY18" fmla="*/ 1982461 h 2124953"/>
                <a:gd name="connsiteX19" fmla="*/ 2752783 w 2838601"/>
                <a:gd name="connsiteY19" fmla="*/ 1886417 h 2124953"/>
                <a:gd name="connsiteX20" fmla="*/ 2769947 w 2838601"/>
                <a:gd name="connsiteY20" fmla="*/ 1876557 h 2124953"/>
                <a:gd name="connsiteX21" fmla="*/ 2838601 w 2838601"/>
                <a:gd name="connsiteY21" fmla="*/ 1875096 h 2124953"/>
                <a:gd name="connsiteX22" fmla="*/ 2744749 w 2838601"/>
                <a:gd name="connsiteY22" fmla="*/ 2071932 h 2124953"/>
                <a:gd name="connsiteX23" fmla="*/ 2529654 w 2838601"/>
                <a:gd name="connsiteY23" fmla="*/ 2097859 h 2124953"/>
                <a:gd name="connsiteX24" fmla="*/ 2368607 w 2838601"/>
                <a:gd name="connsiteY24" fmla="*/ 1978809 h 2124953"/>
                <a:gd name="connsiteX25" fmla="*/ 2225455 w 2838601"/>
                <a:gd name="connsiteY25" fmla="*/ 1810824 h 2124953"/>
                <a:gd name="connsiteX26" fmla="*/ 2117360 w 2838601"/>
                <a:gd name="connsiteY26" fmla="*/ 1712224 h 2124953"/>
                <a:gd name="connsiteX27" fmla="*/ 1858809 w 2838601"/>
                <a:gd name="connsiteY27" fmla="*/ 1723545 h 2124953"/>
                <a:gd name="connsiteX28" fmla="*/ 1723325 w 2838601"/>
                <a:gd name="connsiteY28" fmla="*/ 1865236 h 2124953"/>
                <a:gd name="connsiteX29" fmla="*/ 1591493 w 2838601"/>
                <a:gd name="connsiteY29" fmla="*/ 2014597 h 2124953"/>
                <a:gd name="connsiteX30" fmla="*/ 1369460 w 2838601"/>
                <a:gd name="connsiteY30" fmla="*/ 2123057 h 2124953"/>
                <a:gd name="connsiteX31" fmla="*/ 1088268 w 2838601"/>
                <a:gd name="connsiteY31" fmla="*/ 1993782 h 2124953"/>
                <a:gd name="connsiteX32" fmla="*/ 999162 w 2838601"/>
                <a:gd name="connsiteY32" fmla="*/ 1751299 h 2124953"/>
                <a:gd name="connsiteX33" fmla="*/ 1051384 w 2838601"/>
                <a:gd name="connsiteY33" fmla="*/ 1392686 h 2124953"/>
                <a:gd name="connsiteX34" fmla="*/ 1246027 w 2838601"/>
                <a:gd name="connsiteY34" fmla="*/ 1015815 h 2124953"/>
                <a:gd name="connsiteX35" fmla="*/ 1431176 w 2838601"/>
                <a:gd name="connsiteY35" fmla="*/ 723667 h 2124953"/>
                <a:gd name="connsiteX36" fmla="*/ 1566087 w 2838601"/>
                <a:gd name="connsiteY36" fmla="*/ 400163 h 2124953"/>
                <a:gd name="connsiteX37" fmla="*/ 0 w 2838601"/>
                <a:gd name="connsiteY37" fmla="*/ 73441 h 2124953"/>
                <a:gd name="connsiteX0" fmla="*/ 0 w 2825112"/>
                <a:gd name="connsiteY0" fmla="*/ 53208 h 2124953"/>
                <a:gd name="connsiteX1" fmla="*/ 48677 w 2825112"/>
                <a:gd name="connsiteY1" fmla="*/ 0 h 2124953"/>
                <a:gd name="connsiteX2" fmla="*/ 1647798 w 2825112"/>
                <a:gd name="connsiteY2" fmla="*/ 281765 h 2124953"/>
                <a:gd name="connsiteX3" fmla="*/ 1603932 w 2825112"/>
                <a:gd name="connsiteY3" fmla="*/ 520258 h 2124953"/>
                <a:gd name="connsiteX4" fmla="*/ 1442885 w 2825112"/>
                <a:gd name="connsiteY4" fmla="*/ 848926 h 2124953"/>
                <a:gd name="connsiteX5" fmla="*/ 1262849 w 2825112"/>
                <a:gd name="connsiteY5" fmla="*/ 1121719 h 2124953"/>
                <a:gd name="connsiteX6" fmla="*/ 1079160 w 2825112"/>
                <a:gd name="connsiteY6" fmla="*/ 1525979 h 2124953"/>
                <a:gd name="connsiteX7" fmla="*/ 1093403 w 2825112"/>
                <a:gd name="connsiteY7" fmla="*/ 1835657 h 2124953"/>
                <a:gd name="connsiteX8" fmla="*/ 1224139 w 2825112"/>
                <a:gd name="connsiteY8" fmla="*/ 2003276 h 2124953"/>
                <a:gd name="connsiteX9" fmla="*/ 1430835 w 2825112"/>
                <a:gd name="connsiteY9" fmla="*/ 2008389 h 2124953"/>
                <a:gd name="connsiteX10" fmla="*/ 1565222 w 2825112"/>
                <a:gd name="connsiteY10" fmla="*/ 1890069 h 2124953"/>
                <a:gd name="connsiteX11" fmla="*/ 1704358 w 2825112"/>
                <a:gd name="connsiteY11" fmla="*/ 1726101 h 2124953"/>
                <a:gd name="connsiteX12" fmla="*/ 1859927 w 2825112"/>
                <a:gd name="connsiteY12" fmla="*/ 1606320 h 2124953"/>
                <a:gd name="connsiteX13" fmla="*/ 2128339 w 2825112"/>
                <a:gd name="connsiteY13" fmla="*/ 1623849 h 2124953"/>
                <a:gd name="connsiteX14" fmla="*/ 2257979 w 2825112"/>
                <a:gd name="connsiteY14" fmla="*/ 1731944 h 2124953"/>
                <a:gd name="connsiteX15" fmla="*/ 2381778 w 2825112"/>
                <a:gd name="connsiteY15" fmla="*/ 1882400 h 2124953"/>
                <a:gd name="connsiteX16" fmla="*/ 2529312 w 2825112"/>
                <a:gd name="connsiteY16" fmla="*/ 2010580 h 2124953"/>
                <a:gd name="connsiteX17" fmla="*/ 2588837 w 2825112"/>
                <a:gd name="connsiteY17" fmla="*/ 2030300 h 2124953"/>
                <a:gd name="connsiteX18" fmla="*/ 2700584 w 2825112"/>
                <a:gd name="connsiteY18" fmla="*/ 1982461 h 2124953"/>
                <a:gd name="connsiteX19" fmla="*/ 2739294 w 2825112"/>
                <a:gd name="connsiteY19" fmla="*/ 1886417 h 2124953"/>
                <a:gd name="connsiteX20" fmla="*/ 2756458 w 2825112"/>
                <a:gd name="connsiteY20" fmla="*/ 1876557 h 2124953"/>
                <a:gd name="connsiteX21" fmla="*/ 2825112 w 2825112"/>
                <a:gd name="connsiteY21" fmla="*/ 1875096 h 2124953"/>
                <a:gd name="connsiteX22" fmla="*/ 2731260 w 2825112"/>
                <a:gd name="connsiteY22" fmla="*/ 2071932 h 2124953"/>
                <a:gd name="connsiteX23" fmla="*/ 2516165 w 2825112"/>
                <a:gd name="connsiteY23" fmla="*/ 2097859 h 2124953"/>
                <a:gd name="connsiteX24" fmla="*/ 2355118 w 2825112"/>
                <a:gd name="connsiteY24" fmla="*/ 1978809 h 2124953"/>
                <a:gd name="connsiteX25" fmla="*/ 2211966 w 2825112"/>
                <a:gd name="connsiteY25" fmla="*/ 1810824 h 2124953"/>
                <a:gd name="connsiteX26" fmla="*/ 2103871 w 2825112"/>
                <a:gd name="connsiteY26" fmla="*/ 1712224 h 2124953"/>
                <a:gd name="connsiteX27" fmla="*/ 1845320 w 2825112"/>
                <a:gd name="connsiteY27" fmla="*/ 1723545 h 2124953"/>
                <a:gd name="connsiteX28" fmla="*/ 1709836 w 2825112"/>
                <a:gd name="connsiteY28" fmla="*/ 1865236 h 2124953"/>
                <a:gd name="connsiteX29" fmla="*/ 1578004 w 2825112"/>
                <a:gd name="connsiteY29" fmla="*/ 2014597 h 2124953"/>
                <a:gd name="connsiteX30" fmla="*/ 1355971 w 2825112"/>
                <a:gd name="connsiteY30" fmla="*/ 2123057 h 2124953"/>
                <a:gd name="connsiteX31" fmla="*/ 1074779 w 2825112"/>
                <a:gd name="connsiteY31" fmla="*/ 1993782 h 2124953"/>
                <a:gd name="connsiteX32" fmla="*/ 985673 w 2825112"/>
                <a:gd name="connsiteY32" fmla="*/ 1751299 h 2124953"/>
                <a:gd name="connsiteX33" fmla="*/ 1037895 w 2825112"/>
                <a:gd name="connsiteY33" fmla="*/ 1392686 h 2124953"/>
                <a:gd name="connsiteX34" fmla="*/ 1232538 w 2825112"/>
                <a:gd name="connsiteY34" fmla="*/ 1015815 h 2124953"/>
                <a:gd name="connsiteX35" fmla="*/ 1417687 w 2825112"/>
                <a:gd name="connsiteY35" fmla="*/ 723667 h 2124953"/>
                <a:gd name="connsiteX36" fmla="*/ 1552598 w 2825112"/>
                <a:gd name="connsiteY36" fmla="*/ 400163 h 2124953"/>
                <a:gd name="connsiteX37" fmla="*/ 0 w 2825112"/>
                <a:gd name="connsiteY37" fmla="*/ 53208 h 2124953"/>
                <a:gd name="connsiteX0" fmla="*/ 0 w 2845345"/>
                <a:gd name="connsiteY0" fmla="*/ 59952 h 2124953"/>
                <a:gd name="connsiteX1" fmla="*/ 68910 w 2845345"/>
                <a:gd name="connsiteY1" fmla="*/ 0 h 2124953"/>
                <a:gd name="connsiteX2" fmla="*/ 1668031 w 2845345"/>
                <a:gd name="connsiteY2" fmla="*/ 281765 h 2124953"/>
                <a:gd name="connsiteX3" fmla="*/ 1624165 w 2845345"/>
                <a:gd name="connsiteY3" fmla="*/ 520258 h 2124953"/>
                <a:gd name="connsiteX4" fmla="*/ 1463118 w 2845345"/>
                <a:gd name="connsiteY4" fmla="*/ 848926 h 2124953"/>
                <a:gd name="connsiteX5" fmla="*/ 1283082 w 2845345"/>
                <a:gd name="connsiteY5" fmla="*/ 1121719 h 2124953"/>
                <a:gd name="connsiteX6" fmla="*/ 1099393 w 2845345"/>
                <a:gd name="connsiteY6" fmla="*/ 1525979 h 2124953"/>
                <a:gd name="connsiteX7" fmla="*/ 1113636 w 2845345"/>
                <a:gd name="connsiteY7" fmla="*/ 1835657 h 2124953"/>
                <a:gd name="connsiteX8" fmla="*/ 1244372 w 2845345"/>
                <a:gd name="connsiteY8" fmla="*/ 2003276 h 2124953"/>
                <a:gd name="connsiteX9" fmla="*/ 1451068 w 2845345"/>
                <a:gd name="connsiteY9" fmla="*/ 2008389 h 2124953"/>
                <a:gd name="connsiteX10" fmla="*/ 1585455 w 2845345"/>
                <a:gd name="connsiteY10" fmla="*/ 1890069 h 2124953"/>
                <a:gd name="connsiteX11" fmla="*/ 1724591 w 2845345"/>
                <a:gd name="connsiteY11" fmla="*/ 1726101 h 2124953"/>
                <a:gd name="connsiteX12" fmla="*/ 1880160 w 2845345"/>
                <a:gd name="connsiteY12" fmla="*/ 1606320 h 2124953"/>
                <a:gd name="connsiteX13" fmla="*/ 2148572 w 2845345"/>
                <a:gd name="connsiteY13" fmla="*/ 1623849 h 2124953"/>
                <a:gd name="connsiteX14" fmla="*/ 2278212 w 2845345"/>
                <a:gd name="connsiteY14" fmla="*/ 1731944 h 2124953"/>
                <a:gd name="connsiteX15" fmla="*/ 2402011 w 2845345"/>
                <a:gd name="connsiteY15" fmla="*/ 1882400 h 2124953"/>
                <a:gd name="connsiteX16" fmla="*/ 2549545 w 2845345"/>
                <a:gd name="connsiteY16" fmla="*/ 2010580 h 2124953"/>
                <a:gd name="connsiteX17" fmla="*/ 2609070 w 2845345"/>
                <a:gd name="connsiteY17" fmla="*/ 2030300 h 2124953"/>
                <a:gd name="connsiteX18" fmla="*/ 2720817 w 2845345"/>
                <a:gd name="connsiteY18" fmla="*/ 1982461 h 2124953"/>
                <a:gd name="connsiteX19" fmla="*/ 2759527 w 2845345"/>
                <a:gd name="connsiteY19" fmla="*/ 1886417 h 2124953"/>
                <a:gd name="connsiteX20" fmla="*/ 2776691 w 2845345"/>
                <a:gd name="connsiteY20" fmla="*/ 1876557 h 2124953"/>
                <a:gd name="connsiteX21" fmla="*/ 2845345 w 2845345"/>
                <a:gd name="connsiteY21" fmla="*/ 1875096 h 2124953"/>
                <a:gd name="connsiteX22" fmla="*/ 2751493 w 2845345"/>
                <a:gd name="connsiteY22" fmla="*/ 2071932 h 2124953"/>
                <a:gd name="connsiteX23" fmla="*/ 2536398 w 2845345"/>
                <a:gd name="connsiteY23" fmla="*/ 2097859 h 2124953"/>
                <a:gd name="connsiteX24" fmla="*/ 2375351 w 2845345"/>
                <a:gd name="connsiteY24" fmla="*/ 1978809 h 2124953"/>
                <a:gd name="connsiteX25" fmla="*/ 2232199 w 2845345"/>
                <a:gd name="connsiteY25" fmla="*/ 1810824 h 2124953"/>
                <a:gd name="connsiteX26" fmla="*/ 2124104 w 2845345"/>
                <a:gd name="connsiteY26" fmla="*/ 1712224 h 2124953"/>
                <a:gd name="connsiteX27" fmla="*/ 1865553 w 2845345"/>
                <a:gd name="connsiteY27" fmla="*/ 1723545 h 2124953"/>
                <a:gd name="connsiteX28" fmla="*/ 1730069 w 2845345"/>
                <a:gd name="connsiteY28" fmla="*/ 1865236 h 2124953"/>
                <a:gd name="connsiteX29" fmla="*/ 1598237 w 2845345"/>
                <a:gd name="connsiteY29" fmla="*/ 2014597 h 2124953"/>
                <a:gd name="connsiteX30" fmla="*/ 1376204 w 2845345"/>
                <a:gd name="connsiteY30" fmla="*/ 2123057 h 2124953"/>
                <a:gd name="connsiteX31" fmla="*/ 1095012 w 2845345"/>
                <a:gd name="connsiteY31" fmla="*/ 1993782 h 2124953"/>
                <a:gd name="connsiteX32" fmla="*/ 1005906 w 2845345"/>
                <a:gd name="connsiteY32" fmla="*/ 1751299 h 2124953"/>
                <a:gd name="connsiteX33" fmla="*/ 1058128 w 2845345"/>
                <a:gd name="connsiteY33" fmla="*/ 1392686 h 2124953"/>
                <a:gd name="connsiteX34" fmla="*/ 1252771 w 2845345"/>
                <a:gd name="connsiteY34" fmla="*/ 1015815 h 2124953"/>
                <a:gd name="connsiteX35" fmla="*/ 1437920 w 2845345"/>
                <a:gd name="connsiteY35" fmla="*/ 723667 h 2124953"/>
                <a:gd name="connsiteX36" fmla="*/ 1572831 w 2845345"/>
                <a:gd name="connsiteY36" fmla="*/ 400163 h 2124953"/>
                <a:gd name="connsiteX37" fmla="*/ 0 w 2845345"/>
                <a:gd name="connsiteY37" fmla="*/ 59952 h 2124953"/>
                <a:gd name="connsiteX0" fmla="*/ 0 w 2955074"/>
                <a:gd name="connsiteY0" fmla="*/ 5763 h 2202439"/>
                <a:gd name="connsiteX1" fmla="*/ 178639 w 2955074"/>
                <a:gd name="connsiteY1" fmla="*/ 77486 h 2202439"/>
                <a:gd name="connsiteX2" fmla="*/ 1777760 w 2955074"/>
                <a:gd name="connsiteY2" fmla="*/ 359251 h 2202439"/>
                <a:gd name="connsiteX3" fmla="*/ 1733894 w 2955074"/>
                <a:gd name="connsiteY3" fmla="*/ 597744 h 2202439"/>
                <a:gd name="connsiteX4" fmla="*/ 1572847 w 2955074"/>
                <a:gd name="connsiteY4" fmla="*/ 926412 h 2202439"/>
                <a:gd name="connsiteX5" fmla="*/ 1392811 w 2955074"/>
                <a:gd name="connsiteY5" fmla="*/ 1199205 h 2202439"/>
                <a:gd name="connsiteX6" fmla="*/ 1209122 w 2955074"/>
                <a:gd name="connsiteY6" fmla="*/ 1603465 h 2202439"/>
                <a:gd name="connsiteX7" fmla="*/ 1223365 w 2955074"/>
                <a:gd name="connsiteY7" fmla="*/ 1913143 h 2202439"/>
                <a:gd name="connsiteX8" fmla="*/ 1354101 w 2955074"/>
                <a:gd name="connsiteY8" fmla="*/ 2080762 h 2202439"/>
                <a:gd name="connsiteX9" fmla="*/ 1560797 w 2955074"/>
                <a:gd name="connsiteY9" fmla="*/ 2085875 h 2202439"/>
                <a:gd name="connsiteX10" fmla="*/ 1695184 w 2955074"/>
                <a:gd name="connsiteY10" fmla="*/ 1967555 h 2202439"/>
                <a:gd name="connsiteX11" fmla="*/ 1834320 w 2955074"/>
                <a:gd name="connsiteY11" fmla="*/ 1803587 h 2202439"/>
                <a:gd name="connsiteX12" fmla="*/ 1989889 w 2955074"/>
                <a:gd name="connsiteY12" fmla="*/ 1683806 h 2202439"/>
                <a:gd name="connsiteX13" fmla="*/ 2258301 w 2955074"/>
                <a:gd name="connsiteY13" fmla="*/ 1701335 h 2202439"/>
                <a:gd name="connsiteX14" fmla="*/ 2387941 w 2955074"/>
                <a:gd name="connsiteY14" fmla="*/ 1809430 h 2202439"/>
                <a:gd name="connsiteX15" fmla="*/ 2511740 w 2955074"/>
                <a:gd name="connsiteY15" fmla="*/ 1959886 h 2202439"/>
                <a:gd name="connsiteX16" fmla="*/ 2659274 w 2955074"/>
                <a:gd name="connsiteY16" fmla="*/ 2088066 h 2202439"/>
                <a:gd name="connsiteX17" fmla="*/ 2718799 w 2955074"/>
                <a:gd name="connsiteY17" fmla="*/ 2107786 h 2202439"/>
                <a:gd name="connsiteX18" fmla="*/ 2830546 w 2955074"/>
                <a:gd name="connsiteY18" fmla="*/ 2059947 h 2202439"/>
                <a:gd name="connsiteX19" fmla="*/ 2869256 w 2955074"/>
                <a:gd name="connsiteY19" fmla="*/ 1963903 h 2202439"/>
                <a:gd name="connsiteX20" fmla="*/ 2886420 w 2955074"/>
                <a:gd name="connsiteY20" fmla="*/ 1954043 h 2202439"/>
                <a:gd name="connsiteX21" fmla="*/ 2955074 w 2955074"/>
                <a:gd name="connsiteY21" fmla="*/ 1952582 h 2202439"/>
                <a:gd name="connsiteX22" fmla="*/ 2861222 w 2955074"/>
                <a:gd name="connsiteY22" fmla="*/ 2149418 h 2202439"/>
                <a:gd name="connsiteX23" fmla="*/ 2646127 w 2955074"/>
                <a:gd name="connsiteY23" fmla="*/ 2175345 h 2202439"/>
                <a:gd name="connsiteX24" fmla="*/ 2485080 w 2955074"/>
                <a:gd name="connsiteY24" fmla="*/ 2056295 h 2202439"/>
                <a:gd name="connsiteX25" fmla="*/ 2341928 w 2955074"/>
                <a:gd name="connsiteY25" fmla="*/ 1888310 h 2202439"/>
                <a:gd name="connsiteX26" fmla="*/ 2233833 w 2955074"/>
                <a:gd name="connsiteY26" fmla="*/ 1789710 h 2202439"/>
                <a:gd name="connsiteX27" fmla="*/ 1975282 w 2955074"/>
                <a:gd name="connsiteY27" fmla="*/ 1801031 h 2202439"/>
                <a:gd name="connsiteX28" fmla="*/ 1839798 w 2955074"/>
                <a:gd name="connsiteY28" fmla="*/ 1942722 h 2202439"/>
                <a:gd name="connsiteX29" fmla="*/ 1707966 w 2955074"/>
                <a:gd name="connsiteY29" fmla="*/ 2092083 h 2202439"/>
                <a:gd name="connsiteX30" fmla="*/ 1485933 w 2955074"/>
                <a:gd name="connsiteY30" fmla="*/ 2200543 h 2202439"/>
                <a:gd name="connsiteX31" fmla="*/ 1204741 w 2955074"/>
                <a:gd name="connsiteY31" fmla="*/ 2071268 h 2202439"/>
                <a:gd name="connsiteX32" fmla="*/ 1115635 w 2955074"/>
                <a:gd name="connsiteY32" fmla="*/ 1828785 h 2202439"/>
                <a:gd name="connsiteX33" fmla="*/ 1167857 w 2955074"/>
                <a:gd name="connsiteY33" fmla="*/ 1470172 h 2202439"/>
                <a:gd name="connsiteX34" fmla="*/ 1362500 w 2955074"/>
                <a:gd name="connsiteY34" fmla="*/ 1093301 h 2202439"/>
                <a:gd name="connsiteX35" fmla="*/ 1547649 w 2955074"/>
                <a:gd name="connsiteY35" fmla="*/ 801153 h 2202439"/>
                <a:gd name="connsiteX36" fmla="*/ 1682560 w 2955074"/>
                <a:gd name="connsiteY36" fmla="*/ 477649 h 2202439"/>
                <a:gd name="connsiteX37" fmla="*/ 0 w 2955074"/>
                <a:gd name="connsiteY37" fmla="*/ 5763 h 2202439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52637 h 2249313"/>
                <a:gd name="connsiteX1" fmla="*/ 54280 w 2955074"/>
                <a:gd name="connsiteY1" fmla="*/ 0 h 2249313"/>
                <a:gd name="connsiteX2" fmla="*/ 1777760 w 2955074"/>
                <a:gd name="connsiteY2" fmla="*/ 406125 h 2249313"/>
                <a:gd name="connsiteX3" fmla="*/ 1733894 w 2955074"/>
                <a:gd name="connsiteY3" fmla="*/ 644618 h 2249313"/>
                <a:gd name="connsiteX4" fmla="*/ 1572847 w 2955074"/>
                <a:gd name="connsiteY4" fmla="*/ 973286 h 2249313"/>
                <a:gd name="connsiteX5" fmla="*/ 1392811 w 2955074"/>
                <a:gd name="connsiteY5" fmla="*/ 1246079 h 2249313"/>
                <a:gd name="connsiteX6" fmla="*/ 1209122 w 2955074"/>
                <a:gd name="connsiteY6" fmla="*/ 1650339 h 2249313"/>
                <a:gd name="connsiteX7" fmla="*/ 1223365 w 2955074"/>
                <a:gd name="connsiteY7" fmla="*/ 1960017 h 2249313"/>
                <a:gd name="connsiteX8" fmla="*/ 1354101 w 2955074"/>
                <a:gd name="connsiteY8" fmla="*/ 2127636 h 2249313"/>
                <a:gd name="connsiteX9" fmla="*/ 1560797 w 2955074"/>
                <a:gd name="connsiteY9" fmla="*/ 2132749 h 2249313"/>
                <a:gd name="connsiteX10" fmla="*/ 1695184 w 2955074"/>
                <a:gd name="connsiteY10" fmla="*/ 2014429 h 2249313"/>
                <a:gd name="connsiteX11" fmla="*/ 1834320 w 2955074"/>
                <a:gd name="connsiteY11" fmla="*/ 1850461 h 2249313"/>
                <a:gd name="connsiteX12" fmla="*/ 1989889 w 2955074"/>
                <a:gd name="connsiteY12" fmla="*/ 1730680 h 2249313"/>
                <a:gd name="connsiteX13" fmla="*/ 2258301 w 2955074"/>
                <a:gd name="connsiteY13" fmla="*/ 1748209 h 2249313"/>
                <a:gd name="connsiteX14" fmla="*/ 2387941 w 2955074"/>
                <a:gd name="connsiteY14" fmla="*/ 1856304 h 2249313"/>
                <a:gd name="connsiteX15" fmla="*/ 2511740 w 2955074"/>
                <a:gd name="connsiteY15" fmla="*/ 2006760 h 2249313"/>
                <a:gd name="connsiteX16" fmla="*/ 2659274 w 2955074"/>
                <a:gd name="connsiteY16" fmla="*/ 2134940 h 2249313"/>
                <a:gd name="connsiteX17" fmla="*/ 2718799 w 2955074"/>
                <a:gd name="connsiteY17" fmla="*/ 2154660 h 2249313"/>
                <a:gd name="connsiteX18" fmla="*/ 2830546 w 2955074"/>
                <a:gd name="connsiteY18" fmla="*/ 2106821 h 2249313"/>
                <a:gd name="connsiteX19" fmla="*/ 2869256 w 2955074"/>
                <a:gd name="connsiteY19" fmla="*/ 2010777 h 2249313"/>
                <a:gd name="connsiteX20" fmla="*/ 2886420 w 2955074"/>
                <a:gd name="connsiteY20" fmla="*/ 2000917 h 2249313"/>
                <a:gd name="connsiteX21" fmla="*/ 2955074 w 2955074"/>
                <a:gd name="connsiteY21" fmla="*/ 1999456 h 2249313"/>
                <a:gd name="connsiteX22" fmla="*/ 2861222 w 2955074"/>
                <a:gd name="connsiteY22" fmla="*/ 2196292 h 2249313"/>
                <a:gd name="connsiteX23" fmla="*/ 2646127 w 2955074"/>
                <a:gd name="connsiteY23" fmla="*/ 2222219 h 2249313"/>
                <a:gd name="connsiteX24" fmla="*/ 2485080 w 2955074"/>
                <a:gd name="connsiteY24" fmla="*/ 2103169 h 2249313"/>
                <a:gd name="connsiteX25" fmla="*/ 2341928 w 2955074"/>
                <a:gd name="connsiteY25" fmla="*/ 1935184 h 2249313"/>
                <a:gd name="connsiteX26" fmla="*/ 2233833 w 2955074"/>
                <a:gd name="connsiteY26" fmla="*/ 1836584 h 2249313"/>
                <a:gd name="connsiteX27" fmla="*/ 1975282 w 2955074"/>
                <a:gd name="connsiteY27" fmla="*/ 1847905 h 2249313"/>
                <a:gd name="connsiteX28" fmla="*/ 1839798 w 2955074"/>
                <a:gd name="connsiteY28" fmla="*/ 1989596 h 2249313"/>
                <a:gd name="connsiteX29" fmla="*/ 1707966 w 2955074"/>
                <a:gd name="connsiteY29" fmla="*/ 2138957 h 2249313"/>
                <a:gd name="connsiteX30" fmla="*/ 1485933 w 2955074"/>
                <a:gd name="connsiteY30" fmla="*/ 2247417 h 2249313"/>
                <a:gd name="connsiteX31" fmla="*/ 1204741 w 2955074"/>
                <a:gd name="connsiteY31" fmla="*/ 2118142 h 2249313"/>
                <a:gd name="connsiteX32" fmla="*/ 1115635 w 2955074"/>
                <a:gd name="connsiteY32" fmla="*/ 1875659 h 2249313"/>
                <a:gd name="connsiteX33" fmla="*/ 1167857 w 2955074"/>
                <a:gd name="connsiteY33" fmla="*/ 1517046 h 2249313"/>
                <a:gd name="connsiteX34" fmla="*/ 1362500 w 2955074"/>
                <a:gd name="connsiteY34" fmla="*/ 1140175 h 2249313"/>
                <a:gd name="connsiteX35" fmla="*/ 1547649 w 2955074"/>
                <a:gd name="connsiteY35" fmla="*/ 848027 h 2249313"/>
                <a:gd name="connsiteX36" fmla="*/ 1682560 w 2955074"/>
                <a:gd name="connsiteY36" fmla="*/ 524523 h 2249313"/>
                <a:gd name="connsiteX37" fmla="*/ 0 w 2955074"/>
                <a:gd name="connsiteY37" fmla="*/ 52637 h 2249313"/>
                <a:gd name="connsiteX0" fmla="*/ 0 w 2955074"/>
                <a:gd name="connsiteY0" fmla="*/ 67267 h 2263943"/>
                <a:gd name="connsiteX1" fmla="*/ 54280 w 2955074"/>
                <a:gd name="connsiteY1" fmla="*/ 0 h 2263943"/>
                <a:gd name="connsiteX2" fmla="*/ 1777760 w 2955074"/>
                <a:gd name="connsiteY2" fmla="*/ 420755 h 2263943"/>
                <a:gd name="connsiteX3" fmla="*/ 1733894 w 2955074"/>
                <a:gd name="connsiteY3" fmla="*/ 659248 h 2263943"/>
                <a:gd name="connsiteX4" fmla="*/ 1572847 w 2955074"/>
                <a:gd name="connsiteY4" fmla="*/ 987916 h 2263943"/>
                <a:gd name="connsiteX5" fmla="*/ 1392811 w 2955074"/>
                <a:gd name="connsiteY5" fmla="*/ 1260709 h 2263943"/>
                <a:gd name="connsiteX6" fmla="*/ 1209122 w 2955074"/>
                <a:gd name="connsiteY6" fmla="*/ 1664969 h 2263943"/>
                <a:gd name="connsiteX7" fmla="*/ 1223365 w 2955074"/>
                <a:gd name="connsiteY7" fmla="*/ 1974647 h 2263943"/>
                <a:gd name="connsiteX8" fmla="*/ 1354101 w 2955074"/>
                <a:gd name="connsiteY8" fmla="*/ 2142266 h 2263943"/>
                <a:gd name="connsiteX9" fmla="*/ 1560797 w 2955074"/>
                <a:gd name="connsiteY9" fmla="*/ 2147379 h 2263943"/>
                <a:gd name="connsiteX10" fmla="*/ 1695184 w 2955074"/>
                <a:gd name="connsiteY10" fmla="*/ 2029059 h 2263943"/>
                <a:gd name="connsiteX11" fmla="*/ 1834320 w 2955074"/>
                <a:gd name="connsiteY11" fmla="*/ 1865091 h 2263943"/>
                <a:gd name="connsiteX12" fmla="*/ 1989889 w 2955074"/>
                <a:gd name="connsiteY12" fmla="*/ 1745310 h 2263943"/>
                <a:gd name="connsiteX13" fmla="*/ 2258301 w 2955074"/>
                <a:gd name="connsiteY13" fmla="*/ 1762839 h 2263943"/>
                <a:gd name="connsiteX14" fmla="*/ 2387941 w 2955074"/>
                <a:gd name="connsiteY14" fmla="*/ 1870934 h 2263943"/>
                <a:gd name="connsiteX15" fmla="*/ 2511740 w 2955074"/>
                <a:gd name="connsiteY15" fmla="*/ 2021390 h 2263943"/>
                <a:gd name="connsiteX16" fmla="*/ 2659274 w 2955074"/>
                <a:gd name="connsiteY16" fmla="*/ 2149570 h 2263943"/>
                <a:gd name="connsiteX17" fmla="*/ 2718799 w 2955074"/>
                <a:gd name="connsiteY17" fmla="*/ 2169290 h 2263943"/>
                <a:gd name="connsiteX18" fmla="*/ 2830546 w 2955074"/>
                <a:gd name="connsiteY18" fmla="*/ 2121451 h 2263943"/>
                <a:gd name="connsiteX19" fmla="*/ 2869256 w 2955074"/>
                <a:gd name="connsiteY19" fmla="*/ 2025407 h 2263943"/>
                <a:gd name="connsiteX20" fmla="*/ 2886420 w 2955074"/>
                <a:gd name="connsiteY20" fmla="*/ 2015547 h 2263943"/>
                <a:gd name="connsiteX21" fmla="*/ 2955074 w 2955074"/>
                <a:gd name="connsiteY21" fmla="*/ 2014086 h 2263943"/>
                <a:gd name="connsiteX22" fmla="*/ 2861222 w 2955074"/>
                <a:gd name="connsiteY22" fmla="*/ 2210922 h 2263943"/>
                <a:gd name="connsiteX23" fmla="*/ 2646127 w 2955074"/>
                <a:gd name="connsiteY23" fmla="*/ 2236849 h 2263943"/>
                <a:gd name="connsiteX24" fmla="*/ 2485080 w 2955074"/>
                <a:gd name="connsiteY24" fmla="*/ 2117799 h 2263943"/>
                <a:gd name="connsiteX25" fmla="*/ 2341928 w 2955074"/>
                <a:gd name="connsiteY25" fmla="*/ 1949814 h 2263943"/>
                <a:gd name="connsiteX26" fmla="*/ 2233833 w 2955074"/>
                <a:gd name="connsiteY26" fmla="*/ 1851214 h 2263943"/>
                <a:gd name="connsiteX27" fmla="*/ 1975282 w 2955074"/>
                <a:gd name="connsiteY27" fmla="*/ 1862535 h 2263943"/>
                <a:gd name="connsiteX28" fmla="*/ 1839798 w 2955074"/>
                <a:gd name="connsiteY28" fmla="*/ 2004226 h 2263943"/>
                <a:gd name="connsiteX29" fmla="*/ 1707966 w 2955074"/>
                <a:gd name="connsiteY29" fmla="*/ 2153587 h 2263943"/>
                <a:gd name="connsiteX30" fmla="*/ 1485933 w 2955074"/>
                <a:gd name="connsiteY30" fmla="*/ 2262047 h 2263943"/>
                <a:gd name="connsiteX31" fmla="*/ 1204741 w 2955074"/>
                <a:gd name="connsiteY31" fmla="*/ 2132772 h 2263943"/>
                <a:gd name="connsiteX32" fmla="*/ 1115635 w 2955074"/>
                <a:gd name="connsiteY32" fmla="*/ 1890289 h 2263943"/>
                <a:gd name="connsiteX33" fmla="*/ 1167857 w 2955074"/>
                <a:gd name="connsiteY33" fmla="*/ 1531676 h 2263943"/>
                <a:gd name="connsiteX34" fmla="*/ 1362500 w 2955074"/>
                <a:gd name="connsiteY34" fmla="*/ 1154805 h 2263943"/>
                <a:gd name="connsiteX35" fmla="*/ 1547649 w 2955074"/>
                <a:gd name="connsiteY35" fmla="*/ 862657 h 2263943"/>
                <a:gd name="connsiteX36" fmla="*/ 1682560 w 2955074"/>
                <a:gd name="connsiteY36" fmla="*/ 539153 h 2263943"/>
                <a:gd name="connsiteX37" fmla="*/ 0 w 2955074"/>
                <a:gd name="connsiteY37" fmla="*/ 67267 h 2263943"/>
                <a:gd name="connsiteX0" fmla="*/ 0 w 2955074"/>
                <a:gd name="connsiteY0" fmla="*/ 67267 h 2263943"/>
                <a:gd name="connsiteX1" fmla="*/ 54280 w 2955074"/>
                <a:gd name="connsiteY1" fmla="*/ 0 h 2263943"/>
                <a:gd name="connsiteX2" fmla="*/ 1777760 w 2955074"/>
                <a:gd name="connsiteY2" fmla="*/ 420755 h 2263943"/>
                <a:gd name="connsiteX3" fmla="*/ 1733894 w 2955074"/>
                <a:gd name="connsiteY3" fmla="*/ 659248 h 2263943"/>
                <a:gd name="connsiteX4" fmla="*/ 1572847 w 2955074"/>
                <a:gd name="connsiteY4" fmla="*/ 987916 h 2263943"/>
                <a:gd name="connsiteX5" fmla="*/ 1392811 w 2955074"/>
                <a:gd name="connsiteY5" fmla="*/ 1260709 h 2263943"/>
                <a:gd name="connsiteX6" fmla="*/ 1209122 w 2955074"/>
                <a:gd name="connsiteY6" fmla="*/ 1664969 h 2263943"/>
                <a:gd name="connsiteX7" fmla="*/ 1223365 w 2955074"/>
                <a:gd name="connsiteY7" fmla="*/ 1974647 h 2263943"/>
                <a:gd name="connsiteX8" fmla="*/ 1354101 w 2955074"/>
                <a:gd name="connsiteY8" fmla="*/ 2142266 h 2263943"/>
                <a:gd name="connsiteX9" fmla="*/ 1560797 w 2955074"/>
                <a:gd name="connsiteY9" fmla="*/ 2147379 h 2263943"/>
                <a:gd name="connsiteX10" fmla="*/ 1695184 w 2955074"/>
                <a:gd name="connsiteY10" fmla="*/ 2029059 h 2263943"/>
                <a:gd name="connsiteX11" fmla="*/ 1834320 w 2955074"/>
                <a:gd name="connsiteY11" fmla="*/ 1865091 h 2263943"/>
                <a:gd name="connsiteX12" fmla="*/ 1989889 w 2955074"/>
                <a:gd name="connsiteY12" fmla="*/ 1745310 h 2263943"/>
                <a:gd name="connsiteX13" fmla="*/ 2258301 w 2955074"/>
                <a:gd name="connsiteY13" fmla="*/ 1762839 h 2263943"/>
                <a:gd name="connsiteX14" fmla="*/ 2387941 w 2955074"/>
                <a:gd name="connsiteY14" fmla="*/ 1870934 h 2263943"/>
                <a:gd name="connsiteX15" fmla="*/ 2511740 w 2955074"/>
                <a:gd name="connsiteY15" fmla="*/ 2021390 h 2263943"/>
                <a:gd name="connsiteX16" fmla="*/ 2659274 w 2955074"/>
                <a:gd name="connsiteY16" fmla="*/ 2149570 h 2263943"/>
                <a:gd name="connsiteX17" fmla="*/ 2718799 w 2955074"/>
                <a:gd name="connsiteY17" fmla="*/ 2169290 h 2263943"/>
                <a:gd name="connsiteX18" fmla="*/ 2830546 w 2955074"/>
                <a:gd name="connsiteY18" fmla="*/ 2121451 h 2263943"/>
                <a:gd name="connsiteX19" fmla="*/ 2869256 w 2955074"/>
                <a:gd name="connsiteY19" fmla="*/ 2025407 h 2263943"/>
                <a:gd name="connsiteX20" fmla="*/ 2886420 w 2955074"/>
                <a:gd name="connsiteY20" fmla="*/ 2015547 h 2263943"/>
                <a:gd name="connsiteX21" fmla="*/ 2955074 w 2955074"/>
                <a:gd name="connsiteY21" fmla="*/ 2014086 h 2263943"/>
                <a:gd name="connsiteX22" fmla="*/ 2861222 w 2955074"/>
                <a:gd name="connsiteY22" fmla="*/ 2210922 h 2263943"/>
                <a:gd name="connsiteX23" fmla="*/ 2646127 w 2955074"/>
                <a:gd name="connsiteY23" fmla="*/ 2236849 h 2263943"/>
                <a:gd name="connsiteX24" fmla="*/ 2485080 w 2955074"/>
                <a:gd name="connsiteY24" fmla="*/ 2117799 h 2263943"/>
                <a:gd name="connsiteX25" fmla="*/ 2341928 w 2955074"/>
                <a:gd name="connsiteY25" fmla="*/ 1949814 h 2263943"/>
                <a:gd name="connsiteX26" fmla="*/ 2233833 w 2955074"/>
                <a:gd name="connsiteY26" fmla="*/ 1851214 h 2263943"/>
                <a:gd name="connsiteX27" fmla="*/ 1975282 w 2955074"/>
                <a:gd name="connsiteY27" fmla="*/ 1862535 h 2263943"/>
                <a:gd name="connsiteX28" fmla="*/ 1839798 w 2955074"/>
                <a:gd name="connsiteY28" fmla="*/ 2004226 h 2263943"/>
                <a:gd name="connsiteX29" fmla="*/ 1707966 w 2955074"/>
                <a:gd name="connsiteY29" fmla="*/ 2153587 h 2263943"/>
                <a:gd name="connsiteX30" fmla="*/ 1485933 w 2955074"/>
                <a:gd name="connsiteY30" fmla="*/ 2262047 h 2263943"/>
                <a:gd name="connsiteX31" fmla="*/ 1204741 w 2955074"/>
                <a:gd name="connsiteY31" fmla="*/ 2132772 h 2263943"/>
                <a:gd name="connsiteX32" fmla="*/ 1115635 w 2955074"/>
                <a:gd name="connsiteY32" fmla="*/ 1890289 h 2263943"/>
                <a:gd name="connsiteX33" fmla="*/ 1167857 w 2955074"/>
                <a:gd name="connsiteY33" fmla="*/ 1531676 h 2263943"/>
                <a:gd name="connsiteX34" fmla="*/ 1362500 w 2955074"/>
                <a:gd name="connsiteY34" fmla="*/ 1154805 h 2263943"/>
                <a:gd name="connsiteX35" fmla="*/ 1547649 w 2955074"/>
                <a:gd name="connsiteY35" fmla="*/ 862657 h 2263943"/>
                <a:gd name="connsiteX36" fmla="*/ 1682560 w 2955074"/>
                <a:gd name="connsiteY36" fmla="*/ 539153 h 2263943"/>
                <a:gd name="connsiteX37" fmla="*/ 0 w 2955074"/>
                <a:gd name="connsiteY37" fmla="*/ 67267 h 22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55074" h="2263943">
                  <a:moveTo>
                    <a:pt x="0" y="67267"/>
                  </a:moveTo>
                  <a:cubicBezTo>
                    <a:pt x="19521" y="32304"/>
                    <a:pt x="13052" y="30088"/>
                    <a:pt x="54280" y="0"/>
                  </a:cubicBezTo>
                  <a:cubicBezTo>
                    <a:pt x="477807" y="687154"/>
                    <a:pt x="1755065" y="-79168"/>
                    <a:pt x="1777760" y="420755"/>
                  </a:cubicBezTo>
                  <a:cubicBezTo>
                    <a:pt x="1776038" y="487312"/>
                    <a:pt x="1765163" y="577766"/>
                    <a:pt x="1733894" y="659248"/>
                  </a:cubicBezTo>
                  <a:cubicBezTo>
                    <a:pt x="1695184" y="776108"/>
                    <a:pt x="1638946" y="884568"/>
                    <a:pt x="1572847" y="987916"/>
                  </a:cubicBezTo>
                  <a:cubicBezTo>
                    <a:pt x="1514052" y="1079577"/>
                    <a:pt x="1451606" y="1169047"/>
                    <a:pt x="1392811" y="1260709"/>
                  </a:cubicBezTo>
                  <a:cubicBezTo>
                    <a:pt x="1312105" y="1386332"/>
                    <a:pt x="1242720" y="1517799"/>
                    <a:pt x="1209122" y="1664969"/>
                  </a:cubicBezTo>
                  <a:cubicBezTo>
                    <a:pt x="1185386" y="1769047"/>
                    <a:pt x="1185020" y="1873125"/>
                    <a:pt x="1223365" y="1974647"/>
                  </a:cubicBezTo>
                  <a:cubicBezTo>
                    <a:pt x="1249658" y="2043667"/>
                    <a:pt x="1290194" y="2102461"/>
                    <a:pt x="1354101" y="2142266"/>
                  </a:cubicBezTo>
                  <a:cubicBezTo>
                    <a:pt x="1422026" y="2184628"/>
                    <a:pt x="1490681" y="2184628"/>
                    <a:pt x="1560797" y="2147379"/>
                  </a:cubicBezTo>
                  <a:cubicBezTo>
                    <a:pt x="1615209" y="2118530"/>
                    <a:pt x="1655745" y="2074342"/>
                    <a:pt x="1695184" y="2029059"/>
                  </a:cubicBezTo>
                  <a:cubicBezTo>
                    <a:pt x="1742293" y="1975011"/>
                    <a:pt x="1786846" y="1918773"/>
                    <a:pt x="1834320" y="1865091"/>
                  </a:cubicBezTo>
                  <a:cubicBezTo>
                    <a:pt x="1878143" y="1815060"/>
                    <a:pt x="1928538" y="1773064"/>
                    <a:pt x="1989889" y="1745310"/>
                  </a:cubicBezTo>
                  <a:cubicBezTo>
                    <a:pt x="2082281" y="1703313"/>
                    <a:pt x="2171752" y="1715365"/>
                    <a:pt x="2258301" y="1762839"/>
                  </a:cubicBezTo>
                  <a:cubicBezTo>
                    <a:pt x="2308331" y="1790228"/>
                    <a:pt x="2348866" y="1830033"/>
                    <a:pt x="2387941" y="1870934"/>
                  </a:cubicBezTo>
                  <a:cubicBezTo>
                    <a:pt x="2433225" y="1918042"/>
                    <a:pt x="2468282" y="1973186"/>
                    <a:pt x="2511740" y="2021390"/>
                  </a:cubicBezTo>
                  <a:cubicBezTo>
                    <a:pt x="2555562" y="2069959"/>
                    <a:pt x="2599384" y="2118895"/>
                    <a:pt x="2659274" y="2149570"/>
                  </a:cubicBezTo>
                  <a:cubicBezTo>
                    <a:pt x="2678264" y="2159430"/>
                    <a:pt x="2697984" y="2166369"/>
                    <a:pt x="2718799" y="2169290"/>
                  </a:cubicBezTo>
                  <a:cubicBezTo>
                    <a:pt x="2765543" y="2175863"/>
                    <a:pt x="2802427" y="2157605"/>
                    <a:pt x="2830546" y="2121451"/>
                  </a:cubicBezTo>
                  <a:cubicBezTo>
                    <a:pt x="2852457" y="2093332"/>
                    <a:pt x="2863778" y="2060465"/>
                    <a:pt x="2869256" y="2025407"/>
                  </a:cubicBezTo>
                  <a:cubicBezTo>
                    <a:pt x="2871812" y="2016278"/>
                    <a:pt x="2876560" y="2014086"/>
                    <a:pt x="2886420" y="2015547"/>
                  </a:cubicBezTo>
                  <a:cubicBezTo>
                    <a:pt x="2909427" y="2019199"/>
                    <a:pt x="2932433" y="2018103"/>
                    <a:pt x="2955074" y="2014086"/>
                  </a:cubicBezTo>
                  <a:cubicBezTo>
                    <a:pt x="2949231" y="2091871"/>
                    <a:pt x="2923304" y="2161256"/>
                    <a:pt x="2861222" y="2210922"/>
                  </a:cubicBezTo>
                  <a:cubicBezTo>
                    <a:pt x="2796219" y="2262778"/>
                    <a:pt x="2722086" y="2266430"/>
                    <a:pt x="2646127" y="2236849"/>
                  </a:cubicBezTo>
                  <a:cubicBezTo>
                    <a:pt x="2581855" y="2211651"/>
                    <a:pt x="2531824" y="2166734"/>
                    <a:pt x="2485080" y="2117799"/>
                  </a:cubicBezTo>
                  <a:cubicBezTo>
                    <a:pt x="2434320" y="2064482"/>
                    <a:pt x="2391228" y="2004592"/>
                    <a:pt x="2341928" y="1949814"/>
                  </a:cubicBezTo>
                  <a:cubicBezTo>
                    <a:pt x="2309061" y="1913295"/>
                    <a:pt x="2275099" y="1878237"/>
                    <a:pt x="2233833" y="1851214"/>
                  </a:cubicBezTo>
                  <a:cubicBezTo>
                    <a:pt x="2147284" y="1794975"/>
                    <a:pt x="2056718" y="1798992"/>
                    <a:pt x="1975282" y="1862535"/>
                  </a:cubicBezTo>
                  <a:cubicBezTo>
                    <a:pt x="1923060" y="1903070"/>
                    <a:pt x="1881794" y="1953831"/>
                    <a:pt x="1839798" y="2004226"/>
                  </a:cubicBezTo>
                  <a:cubicBezTo>
                    <a:pt x="1797437" y="2055352"/>
                    <a:pt x="1756901" y="2107939"/>
                    <a:pt x="1707966" y="2153587"/>
                  </a:cubicBezTo>
                  <a:cubicBezTo>
                    <a:pt x="1645154" y="2212382"/>
                    <a:pt x="1572847" y="2252918"/>
                    <a:pt x="1485933" y="2262047"/>
                  </a:cubicBezTo>
                  <a:cubicBezTo>
                    <a:pt x="1367248" y="2274098"/>
                    <a:pt x="1273395" y="2228450"/>
                    <a:pt x="1204741" y="2132772"/>
                  </a:cubicBezTo>
                  <a:cubicBezTo>
                    <a:pt x="1153249" y="2060465"/>
                    <a:pt x="1126956" y="1977568"/>
                    <a:pt x="1115635" y="1890289"/>
                  </a:cubicBezTo>
                  <a:cubicBezTo>
                    <a:pt x="1099202" y="1766126"/>
                    <a:pt x="1124764" y="1647440"/>
                    <a:pt x="1167857" y="1531676"/>
                  </a:cubicBezTo>
                  <a:cubicBezTo>
                    <a:pt x="1217887" y="1398384"/>
                    <a:pt x="1285447" y="1274221"/>
                    <a:pt x="1362500" y="1154805"/>
                  </a:cubicBezTo>
                  <a:cubicBezTo>
                    <a:pt x="1424947" y="1058031"/>
                    <a:pt x="1489950" y="962718"/>
                    <a:pt x="1547649" y="862657"/>
                  </a:cubicBezTo>
                  <a:cubicBezTo>
                    <a:pt x="1605349" y="762231"/>
                    <a:pt x="1656631" y="652726"/>
                    <a:pt x="1682560" y="539153"/>
                  </a:cubicBezTo>
                  <a:cubicBezTo>
                    <a:pt x="1811508" y="-36392"/>
                    <a:pt x="464357" y="817264"/>
                    <a:pt x="0" y="67267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D3A6F2F7-2C93-4444-9402-A72224787C22}"/>
                </a:ext>
              </a:extLst>
            </p:cNvPr>
            <p:cNvSpPr/>
            <p:nvPr/>
          </p:nvSpPr>
          <p:spPr>
            <a:xfrm rot="838999">
              <a:off x="8898300" y="5302519"/>
              <a:ext cx="565445" cy="676133"/>
            </a:xfrm>
            <a:custGeom>
              <a:avLst/>
              <a:gdLst>
                <a:gd name="connsiteX0" fmla="*/ 82313 w 565445"/>
                <a:gd name="connsiteY0" fmla="*/ 374057 h 676133"/>
                <a:gd name="connsiteX1" fmla="*/ 78615 w 565445"/>
                <a:gd name="connsiteY1" fmla="*/ 382986 h 676133"/>
                <a:gd name="connsiteX2" fmla="*/ 78614 w 565445"/>
                <a:gd name="connsiteY2" fmla="*/ 382986 h 676133"/>
                <a:gd name="connsiteX3" fmla="*/ 91242 w 565445"/>
                <a:gd name="connsiteY3" fmla="*/ 395612 h 676133"/>
                <a:gd name="connsiteX4" fmla="*/ 474201 w 565445"/>
                <a:gd name="connsiteY4" fmla="*/ 395613 h 676133"/>
                <a:gd name="connsiteX5" fmla="*/ 483130 w 565445"/>
                <a:gd name="connsiteY5" fmla="*/ 391915 h 676133"/>
                <a:gd name="connsiteX6" fmla="*/ 486829 w 565445"/>
                <a:gd name="connsiteY6" fmla="*/ 382986 h 676133"/>
                <a:gd name="connsiteX7" fmla="*/ 474201 w 565445"/>
                <a:gd name="connsiteY7" fmla="*/ 370360 h 676133"/>
                <a:gd name="connsiteX8" fmla="*/ 91242 w 565445"/>
                <a:gd name="connsiteY8" fmla="*/ 370359 h 676133"/>
                <a:gd name="connsiteX9" fmla="*/ 82313 w 565445"/>
                <a:gd name="connsiteY9" fmla="*/ 374057 h 676133"/>
                <a:gd name="connsiteX10" fmla="*/ 82314 w 565445"/>
                <a:gd name="connsiteY10" fmla="*/ 320622 h 676133"/>
                <a:gd name="connsiteX11" fmla="*/ 78615 w 565445"/>
                <a:gd name="connsiteY11" fmla="*/ 329550 h 676133"/>
                <a:gd name="connsiteX12" fmla="*/ 78615 w 565445"/>
                <a:gd name="connsiteY12" fmla="*/ 329551 h 676133"/>
                <a:gd name="connsiteX13" fmla="*/ 91242 w 565445"/>
                <a:gd name="connsiteY13" fmla="*/ 342177 h 676133"/>
                <a:gd name="connsiteX14" fmla="*/ 474201 w 565445"/>
                <a:gd name="connsiteY14" fmla="*/ 342178 h 676133"/>
                <a:gd name="connsiteX15" fmla="*/ 483130 w 565445"/>
                <a:gd name="connsiteY15" fmla="*/ 338479 h 676133"/>
                <a:gd name="connsiteX16" fmla="*/ 486829 w 565445"/>
                <a:gd name="connsiteY16" fmla="*/ 329551 h 676133"/>
                <a:gd name="connsiteX17" fmla="*/ 474201 w 565445"/>
                <a:gd name="connsiteY17" fmla="*/ 316925 h 676133"/>
                <a:gd name="connsiteX18" fmla="*/ 91243 w 565445"/>
                <a:gd name="connsiteY18" fmla="*/ 316924 h 676133"/>
                <a:gd name="connsiteX19" fmla="*/ 82314 w 565445"/>
                <a:gd name="connsiteY19" fmla="*/ 320622 h 676133"/>
                <a:gd name="connsiteX20" fmla="*/ 82314 w 565445"/>
                <a:gd name="connsiteY20" fmla="*/ 267186 h 676133"/>
                <a:gd name="connsiteX21" fmla="*/ 78616 w 565445"/>
                <a:gd name="connsiteY21" fmla="*/ 276115 h 676133"/>
                <a:gd name="connsiteX22" fmla="*/ 78615 w 565445"/>
                <a:gd name="connsiteY22" fmla="*/ 276115 h 676133"/>
                <a:gd name="connsiteX23" fmla="*/ 91242 w 565445"/>
                <a:gd name="connsiteY23" fmla="*/ 288742 h 676133"/>
                <a:gd name="connsiteX24" fmla="*/ 474201 w 565445"/>
                <a:gd name="connsiteY24" fmla="*/ 288742 h 676133"/>
                <a:gd name="connsiteX25" fmla="*/ 483130 w 565445"/>
                <a:gd name="connsiteY25" fmla="*/ 285044 h 676133"/>
                <a:gd name="connsiteX26" fmla="*/ 486828 w 565445"/>
                <a:gd name="connsiteY26" fmla="*/ 276116 h 676133"/>
                <a:gd name="connsiteX27" fmla="*/ 474201 w 565445"/>
                <a:gd name="connsiteY27" fmla="*/ 263489 h 676133"/>
                <a:gd name="connsiteX28" fmla="*/ 91243 w 565445"/>
                <a:gd name="connsiteY28" fmla="*/ 263488 h 676133"/>
                <a:gd name="connsiteX29" fmla="*/ 82314 w 565445"/>
                <a:gd name="connsiteY29" fmla="*/ 267186 h 676133"/>
                <a:gd name="connsiteX30" fmla="*/ 5628 w 565445"/>
                <a:gd name="connsiteY30" fmla="*/ 181100 h 676133"/>
                <a:gd name="connsiteX31" fmla="*/ 19215 w 565445"/>
                <a:gd name="connsiteY31" fmla="*/ 175472 h 676133"/>
                <a:gd name="connsiteX32" fmla="*/ 150865 w 565445"/>
                <a:gd name="connsiteY32" fmla="*/ 175472 h 676133"/>
                <a:gd name="connsiteX33" fmla="*/ 182560 w 565445"/>
                <a:gd name="connsiteY33" fmla="*/ 175472 h 676133"/>
                <a:gd name="connsiteX34" fmla="*/ 182560 w 565445"/>
                <a:gd name="connsiteY34" fmla="*/ 175472 h 676133"/>
                <a:gd name="connsiteX35" fmla="*/ 382886 w 565445"/>
                <a:gd name="connsiteY35" fmla="*/ 175472 h 676133"/>
                <a:gd name="connsiteX36" fmla="*/ 382887 w 565445"/>
                <a:gd name="connsiteY36" fmla="*/ 37057 h 676133"/>
                <a:gd name="connsiteX37" fmla="*/ 419942 w 565445"/>
                <a:gd name="connsiteY37" fmla="*/ 1 h 676133"/>
                <a:gd name="connsiteX38" fmla="*/ 456998 w 565445"/>
                <a:gd name="connsiteY38" fmla="*/ 37057 h 676133"/>
                <a:gd name="connsiteX39" fmla="*/ 456998 w 565445"/>
                <a:gd name="connsiteY39" fmla="*/ 175473 h 676133"/>
                <a:gd name="connsiteX40" fmla="*/ 546230 w 565445"/>
                <a:gd name="connsiteY40" fmla="*/ 175472 h 676133"/>
                <a:gd name="connsiteX41" fmla="*/ 565445 w 565445"/>
                <a:gd name="connsiteY41" fmla="*/ 194686 h 676133"/>
                <a:gd name="connsiteX42" fmla="*/ 546231 w 565445"/>
                <a:gd name="connsiteY42" fmla="*/ 213900 h 676133"/>
                <a:gd name="connsiteX43" fmla="*/ 525277 w 565445"/>
                <a:gd name="connsiteY43" fmla="*/ 213900 h 676133"/>
                <a:gd name="connsiteX44" fmla="*/ 508900 w 565445"/>
                <a:gd name="connsiteY44" fmla="*/ 524387 h 676133"/>
                <a:gd name="connsiteX45" fmla="*/ 378244 w 565445"/>
                <a:gd name="connsiteY45" fmla="*/ 676133 h 676133"/>
                <a:gd name="connsiteX46" fmla="*/ 184456 w 565445"/>
                <a:gd name="connsiteY46" fmla="*/ 676133 h 676133"/>
                <a:gd name="connsiteX47" fmla="*/ 53800 w 565445"/>
                <a:gd name="connsiteY47" fmla="*/ 524387 h 676133"/>
                <a:gd name="connsiteX48" fmla="*/ 37423 w 565445"/>
                <a:gd name="connsiteY48" fmla="*/ 213900 h 676133"/>
                <a:gd name="connsiteX49" fmla="*/ 19215 w 565445"/>
                <a:gd name="connsiteY49" fmla="*/ 213900 h 676133"/>
                <a:gd name="connsiteX50" fmla="*/ 0 w 565445"/>
                <a:gd name="connsiteY50" fmla="*/ 194687 h 676133"/>
                <a:gd name="connsiteX51" fmla="*/ 5628 w 565445"/>
                <a:gd name="connsiteY51" fmla="*/ 181100 h 676133"/>
                <a:gd name="connsiteX52" fmla="*/ 119301 w 565445"/>
                <a:gd name="connsiteY52" fmla="*/ 10854 h 676133"/>
                <a:gd name="connsiteX53" fmla="*/ 145504 w 565445"/>
                <a:gd name="connsiteY53" fmla="*/ 0 h 676133"/>
                <a:gd name="connsiteX54" fmla="*/ 182560 w 565445"/>
                <a:gd name="connsiteY54" fmla="*/ 37056 h 676133"/>
                <a:gd name="connsiteX55" fmla="*/ 182560 w 565445"/>
                <a:gd name="connsiteY55" fmla="*/ 175472 h 676133"/>
                <a:gd name="connsiteX56" fmla="*/ 150865 w 565445"/>
                <a:gd name="connsiteY56" fmla="*/ 175472 h 676133"/>
                <a:gd name="connsiteX57" fmla="*/ 108448 w 565445"/>
                <a:gd name="connsiteY57" fmla="*/ 175472 h 676133"/>
                <a:gd name="connsiteX58" fmla="*/ 108448 w 565445"/>
                <a:gd name="connsiteY58" fmla="*/ 37056 h 676133"/>
                <a:gd name="connsiteX59" fmla="*/ 119301 w 565445"/>
                <a:gd name="connsiteY59" fmla="*/ 10854 h 6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5445" h="676133">
                  <a:moveTo>
                    <a:pt x="82313" y="374057"/>
                  </a:moveTo>
                  <a:cubicBezTo>
                    <a:pt x="80028" y="376342"/>
                    <a:pt x="78616" y="379499"/>
                    <a:pt x="78615" y="382986"/>
                  </a:cubicBezTo>
                  <a:lnTo>
                    <a:pt x="78614" y="382986"/>
                  </a:lnTo>
                  <a:cubicBezTo>
                    <a:pt x="78614" y="389959"/>
                    <a:pt x="84268" y="395612"/>
                    <a:pt x="91242" y="395612"/>
                  </a:cubicBezTo>
                  <a:lnTo>
                    <a:pt x="474201" y="395613"/>
                  </a:lnTo>
                  <a:cubicBezTo>
                    <a:pt x="477687" y="395613"/>
                    <a:pt x="480845" y="394199"/>
                    <a:pt x="483130" y="391915"/>
                  </a:cubicBezTo>
                  <a:lnTo>
                    <a:pt x="486829" y="382986"/>
                  </a:lnTo>
                  <a:lnTo>
                    <a:pt x="474201" y="370360"/>
                  </a:lnTo>
                  <a:lnTo>
                    <a:pt x="91242" y="370359"/>
                  </a:lnTo>
                  <a:cubicBezTo>
                    <a:pt x="87756" y="370359"/>
                    <a:pt x="84600" y="371771"/>
                    <a:pt x="82313" y="374057"/>
                  </a:cubicBezTo>
                  <a:close/>
                  <a:moveTo>
                    <a:pt x="82314" y="320622"/>
                  </a:moveTo>
                  <a:cubicBezTo>
                    <a:pt x="80029" y="322907"/>
                    <a:pt x="78616" y="326063"/>
                    <a:pt x="78615" y="329550"/>
                  </a:cubicBezTo>
                  <a:lnTo>
                    <a:pt x="78615" y="329551"/>
                  </a:lnTo>
                  <a:cubicBezTo>
                    <a:pt x="78614" y="336525"/>
                    <a:pt x="84268" y="342177"/>
                    <a:pt x="91242" y="342177"/>
                  </a:cubicBezTo>
                  <a:lnTo>
                    <a:pt x="474201" y="342178"/>
                  </a:lnTo>
                  <a:cubicBezTo>
                    <a:pt x="477688" y="342178"/>
                    <a:pt x="480844" y="340765"/>
                    <a:pt x="483130" y="338479"/>
                  </a:cubicBezTo>
                  <a:lnTo>
                    <a:pt x="486829" y="329551"/>
                  </a:lnTo>
                  <a:lnTo>
                    <a:pt x="474201" y="316925"/>
                  </a:lnTo>
                  <a:lnTo>
                    <a:pt x="91243" y="316924"/>
                  </a:lnTo>
                  <a:cubicBezTo>
                    <a:pt x="87756" y="316923"/>
                    <a:pt x="84599" y="318337"/>
                    <a:pt x="82314" y="320622"/>
                  </a:cubicBezTo>
                  <a:close/>
                  <a:moveTo>
                    <a:pt x="82314" y="267186"/>
                  </a:moveTo>
                  <a:cubicBezTo>
                    <a:pt x="80029" y="269471"/>
                    <a:pt x="78616" y="272628"/>
                    <a:pt x="78616" y="276115"/>
                  </a:cubicBezTo>
                  <a:lnTo>
                    <a:pt x="78615" y="276115"/>
                  </a:lnTo>
                  <a:cubicBezTo>
                    <a:pt x="78615" y="283088"/>
                    <a:pt x="84268" y="288742"/>
                    <a:pt x="91242" y="288742"/>
                  </a:cubicBezTo>
                  <a:lnTo>
                    <a:pt x="474201" y="288742"/>
                  </a:lnTo>
                  <a:cubicBezTo>
                    <a:pt x="477689" y="288742"/>
                    <a:pt x="480845" y="287328"/>
                    <a:pt x="483130" y="285044"/>
                  </a:cubicBezTo>
                  <a:lnTo>
                    <a:pt x="486828" y="276116"/>
                  </a:lnTo>
                  <a:lnTo>
                    <a:pt x="474201" y="263489"/>
                  </a:lnTo>
                  <a:lnTo>
                    <a:pt x="91243" y="263488"/>
                  </a:lnTo>
                  <a:cubicBezTo>
                    <a:pt x="87756" y="263488"/>
                    <a:pt x="84599" y="264901"/>
                    <a:pt x="82314" y="267186"/>
                  </a:cubicBezTo>
                  <a:close/>
                  <a:moveTo>
                    <a:pt x="5628" y="181100"/>
                  </a:moveTo>
                  <a:cubicBezTo>
                    <a:pt x="9105" y="177623"/>
                    <a:pt x="13909" y="175472"/>
                    <a:pt x="19215" y="175472"/>
                  </a:cubicBezTo>
                  <a:lnTo>
                    <a:pt x="150865" y="175472"/>
                  </a:lnTo>
                  <a:lnTo>
                    <a:pt x="182560" y="175472"/>
                  </a:lnTo>
                  <a:lnTo>
                    <a:pt x="182560" y="175472"/>
                  </a:lnTo>
                  <a:lnTo>
                    <a:pt x="382886" y="175472"/>
                  </a:lnTo>
                  <a:lnTo>
                    <a:pt x="382887" y="37057"/>
                  </a:lnTo>
                  <a:cubicBezTo>
                    <a:pt x="382886" y="16592"/>
                    <a:pt x="399478" y="1"/>
                    <a:pt x="419942" y="1"/>
                  </a:cubicBezTo>
                  <a:cubicBezTo>
                    <a:pt x="440407" y="1"/>
                    <a:pt x="456999" y="16592"/>
                    <a:pt x="456998" y="37057"/>
                  </a:cubicBezTo>
                  <a:lnTo>
                    <a:pt x="456998" y="175473"/>
                  </a:lnTo>
                  <a:lnTo>
                    <a:pt x="546230" y="175472"/>
                  </a:lnTo>
                  <a:cubicBezTo>
                    <a:pt x="556843" y="175472"/>
                    <a:pt x="565445" y="184074"/>
                    <a:pt x="565445" y="194686"/>
                  </a:cubicBezTo>
                  <a:cubicBezTo>
                    <a:pt x="565445" y="205298"/>
                    <a:pt x="556842" y="213901"/>
                    <a:pt x="546231" y="213900"/>
                  </a:cubicBezTo>
                  <a:lnTo>
                    <a:pt x="525277" y="213900"/>
                  </a:lnTo>
                  <a:lnTo>
                    <a:pt x="508900" y="524387"/>
                  </a:lnTo>
                  <a:cubicBezTo>
                    <a:pt x="504508" y="609787"/>
                    <a:pt x="447140" y="676133"/>
                    <a:pt x="378244" y="676133"/>
                  </a:cubicBezTo>
                  <a:lnTo>
                    <a:pt x="184456" y="676133"/>
                  </a:lnTo>
                  <a:cubicBezTo>
                    <a:pt x="115559" y="676134"/>
                    <a:pt x="58191" y="609787"/>
                    <a:pt x="53800" y="524387"/>
                  </a:cubicBezTo>
                  <a:lnTo>
                    <a:pt x="37423" y="213900"/>
                  </a:lnTo>
                  <a:lnTo>
                    <a:pt x="19215" y="213900"/>
                  </a:lnTo>
                  <a:cubicBezTo>
                    <a:pt x="8602" y="213901"/>
                    <a:pt x="0" y="205298"/>
                    <a:pt x="0" y="194687"/>
                  </a:cubicBezTo>
                  <a:cubicBezTo>
                    <a:pt x="1" y="189381"/>
                    <a:pt x="2151" y="184577"/>
                    <a:pt x="5628" y="181100"/>
                  </a:cubicBezTo>
                  <a:close/>
                  <a:moveTo>
                    <a:pt x="119301" y="10854"/>
                  </a:moveTo>
                  <a:cubicBezTo>
                    <a:pt x="126007" y="4148"/>
                    <a:pt x="135271" y="0"/>
                    <a:pt x="145504" y="0"/>
                  </a:cubicBezTo>
                  <a:cubicBezTo>
                    <a:pt x="165969" y="0"/>
                    <a:pt x="182560" y="16591"/>
                    <a:pt x="182560" y="37056"/>
                  </a:cubicBezTo>
                  <a:lnTo>
                    <a:pt x="182560" y="175472"/>
                  </a:lnTo>
                  <a:lnTo>
                    <a:pt x="150865" y="175472"/>
                  </a:lnTo>
                  <a:lnTo>
                    <a:pt x="108448" y="175472"/>
                  </a:lnTo>
                  <a:lnTo>
                    <a:pt x="108448" y="37056"/>
                  </a:lnTo>
                  <a:cubicBezTo>
                    <a:pt x="108448" y="26824"/>
                    <a:pt x="112596" y="17559"/>
                    <a:pt x="119301" y="10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362AB4A0-E7C8-423F-A9AD-E9E6B5693C4A}"/>
              </a:ext>
            </a:extLst>
          </p:cNvPr>
          <p:cNvGrpSpPr/>
          <p:nvPr/>
        </p:nvGrpSpPr>
        <p:grpSpPr>
          <a:xfrm flipH="1">
            <a:off x="5099227" y="1587631"/>
            <a:ext cx="3452018" cy="1328744"/>
            <a:chOff x="6827378" y="2457115"/>
            <a:chExt cx="1161309" cy="447009"/>
          </a:xfrm>
        </p:grpSpPr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2813D95-0EB1-468F-B068-9659587B86F0}"/>
                </a:ext>
              </a:extLst>
            </p:cNvPr>
            <p:cNvSpPr/>
            <p:nvPr/>
          </p:nvSpPr>
          <p:spPr>
            <a:xfrm>
              <a:off x="7169694" y="2485483"/>
              <a:ext cx="638175" cy="95250"/>
            </a:xfrm>
            <a:custGeom>
              <a:avLst/>
              <a:gdLst>
                <a:gd name="connsiteX0" fmla="*/ 3654 w 638175"/>
                <a:gd name="connsiteY0" fmla="*/ 101461 h 95250"/>
                <a:gd name="connsiteX1" fmla="*/ 8416 w 638175"/>
                <a:gd name="connsiteY1" fmla="*/ 81458 h 95250"/>
                <a:gd name="connsiteX2" fmla="*/ 232254 w 638175"/>
                <a:gd name="connsiteY2" fmla="*/ 2401 h 95250"/>
                <a:gd name="connsiteX3" fmla="*/ 625636 w 638175"/>
                <a:gd name="connsiteY3" fmla="*/ 63361 h 95250"/>
                <a:gd name="connsiteX4" fmla="*/ 632304 w 638175"/>
                <a:gd name="connsiteY4" fmla="*/ 101461 h 95250"/>
                <a:gd name="connsiteX5" fmla="*/ 3654 w 638175"/>
                <a:gd name="connsiteY5" fmla="*/ 1014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" h="95250">
                  <a:moveTo>
                    <a:pt x="3654" y="101461"/>
                  </a:moveTo>
                  <a:cubicBezTo>
                    <a:pt x="-4919" y="101461"/>
                    <a:pt x="3654" y="85268"/>
                    <a:pt x="8416" y="81458"/>
                  </a:cubicBezTo>
                  <a:cubicBezTo>
                    <a:pt x="55089" y="49073"/>
                    <a:pt x="119859" y="2401"/>
                    <a:pt x="232254" y="2401"/>
                  </a:cubicBezTo>
                  <a:cubicBezTo>
                    <a:pt x="232254" y="2401"/>
                    <a:pt x="533244" y="-18554"/>
                    <a:pt x="625636" y="63361"/>
                  </a:cubicBezTo>
                  <a:cubicBezTo>
                    <a:pt x="644686" y="80506"/>
                    <a:pt x="643734" y="101461"/>
                    <a:pt x="632304" y="101461"/>
                  </a:cubicBezTo>
                  <a:lnTo>
                    <a:pt x="3654" y="101461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E7A20CE6-F555-4503-AD1B-33F1F765A0C2}"/>
                </a:ext>
              </a:extLst>
            </p:cNvPr>
            <p:cNvSpPr/>
            <p:nvPr/>
          </p:nvSpPr>
          <p:spPr>
            <a:xfrm>
              <a:off x="6827378" y="2457115"/>
              <a:ext cx="1161309" cy="354619"/>
            </a:xfrm>
            <a:custGeom>
              <a:avLst/>
              <a:gdLst>
                <a:gd name="connsiteX0" fmla="*/ 396451 w 1161309"/>
                <a:gd name="connsiteY0" fmla="*/ 82756 h 354619"/>
                <a:gd name="connsiteX1" fmla="*/ 350731 w 1161309"/>
                <a:gd name="connsiteY1" fmla="*/ 109826 h 354619"/>
                <a:gd name="connsiteX2" fmla="*/ 345969 w 1161309"/>
                <a:gd name="connsiteY2" fmla="*/ 129829 h 354619"/>
                <a:gd name="connsiteX3" fmla="*/ 396451 w 1161309"/>
                <a:gd name="connsiteY3" fmla="*/ 129829 h 354619"/>
                <a:gd name="connsiteX4" fmla="*/ 881274 w 1161309"/>
                <a:gd name="connsiteY4" fmla="*/ 52571 h 354619"/>
                <a:gd name="connsiteX5" fmla="*/ 881274 w 1161309"/>
                <a:gd name="connsiteY5" fmla="*/ 129829 h 354619"/>
                <a:gd name="connsiteX6" fmla="*/ 974619 w 1161309"/>
                <a:gd name="connsiteY6" fmla="*/ 129829 h 354619"/>
                <a:gd name="connsiteX7" fmla="*/ 967951 w 1161309"/>
                <a:gd name="connsiteY7" fmla="*/ 91729 h 354619"/>
                <a:gd name="connsiteX8" fmla="*/ 918015 w 1161309"/>
                <a:gd name="connsiteY8" fmla="*/ 62930 h 354619"/>
                <a:gd name="connsiteX9" fmla="*/ 613622 w 1161309"/>
                <a:gd name="connsiteY9" fmla="*/ 29109 h 354619"/>
                <a:gd name="connsiteX10" fmla="*/ 587683 w 1161309"/>
                <a:gd name="connsiteY10" fmla="*/ 30029 h 354619"/>
                <a:gd name="connsiteX11" fmla="*/ 574569 w 1161309"/>
                <a:gd name="connsiteY11" fmla="*/ 30769 h 354619"/>
                <a:gd name="connsiteX12" fmla="*/ 438005 w 1161309"/>
                <a:gd name="connsiteY12" fmla="*/ 58153 h 354619"/>
                <a:gd name="connsiteX13" fmla="*/ 407881 w 1161309"/>
                <a:gd name="connsiteY13" fmla="*/ 75989 h 354619"/>
                <a:gd name="connsiteX14" fmla="*/ 407881 w 1161309"/>
                <a:gd name="connsiteY14" fmla="*/ 129829 h 354619"/>
                <a:gd name="connsiteX15" fmla="*/ 613622 w 1161309"/>
                <a:gd name="connsiteY15" fmla="*/ 129829 h 354619"/>
                <a:gd name="connsiteX16" fmla="*/ 625052 w 1161309"/>
                <a:gd name="connsiteY16" fmla="*/ 28783 h 354619"/>
                <a:gd name="connsiteX17" fmla="*/ 625052 w 1161309"/>
                <a:gd name="connsiteY17" fmla="*/ 129829 h 354619"/>
                <a:gd name="connsiteX18" fmla="*/ 869844 w 1161309"/>
                <a:gd name="connsiteY18" fmla="*/ 129829 h 354619"/>
                <a:gd name="connsiteX19" fmla="*/ 869844 w 1161309"/>
                <a:gd name="connsiteY19" fmla="*/ 49349 h 354619"/>
                <a:gd name="connsiteX20" fmla="*/ 851831 w 1161309"/>
                <a:gd name="connsiteY20" fmla="*/ 44270 h 354619"/>
                <a:gd name="connsiteX21" fmla="*/ 704731 w 1161309"/>
                <a:gd name="connsiteY21" fmla="*/ 29106 h 354619"/>
                <a:gd name="connsiteX22" fmla="*/ 580284 w 1161309"/>
                <a:gd name="connsiteY22" fmla="*/ 289 h 354619"/>
                <a:gd name="connsiteX23" fmla="*/ 1024149 w 1161309"/>
                <a:gd name="connsiteY23" fmla="*/ 92681 h 354619"/>
                <a:gd name="connsiteX24" fmla="*/ 1045104 w 1161309"/>
                <a:gd name="connsiteY24" fmla="*/ 100301 h 354619"/>
                <a:gd name="connsiteX25" fmla="*/ 1113684 w 1161309"/>
                <a:gd name="connsiteY25" fmla="*/ 100301 h 354619"/>
                <a:gd name="connsiteX26" fmla="*/ 1128924 w 1161309"/>
                <a:gd name="connsiteY26" fmla="*/ 115541 h 354619"/>
                <a:gd name="connsiteX27" fmla="*/ 1128924 w 1161309"/>
                <a:gd name="connsiteY27" fmla="*/ 211744 h 354619"/>
                <a:gd name="connsiteX28" fmla="*/ 1161309 w 1161309"/>
                <a:gd name="connsiteY28" fmla="*/ 240319 h 354619"/>
                <a:gd name="connsiteX29" fmla="*/ 1161309 w 1161309"/>
                <a:gd name="connsiteY29" fmla="*/ 322234 h 354619"/>
                <a:gd name="connsiteX30" fmla="*/ 1084157 w 1161309"/>
                <a:gd name="connsiteY30" fmla="*/ 354619 h 354619"/>
                <a:gd name="connsiteX31" fmla="*/ 1036532 w 1161309"/>
                <a:gd name="connsiteY31" fmla="*/ 354619 h 354619"/>
                <a:gd name="connsiteX32" fmla="*/ 940329 w 1161309"/>
                <a:gd name="connsiteY32" fmla="*/ 258416 h 354619"/>
                <a:gd name="connsiteX33" fmla="*/ 844126 w 1161309"/>
                <a:gd name="connsiteY33" fmla="*/ 354619 h 354619"/>
                <a:gd name="connsiteX34" fmla="*/ 312632 w 1161309"/>
                <a:gd name="connsiteY34" fmla="*/ 354619 h 354619"/>
                <a:gd name="connsiteX35" fmla="*/ 312632 w 1161309"/>
                <a:gd name="connsiteY35" fmla="*/ 352714 h 354619"/>
                <a:gd name="connsiteX36" fmla="*/ 216429 w 1161309"/>
                <a:gd name="connsiteY36" fmla="*/ 256511 h 354619"/>
                <a:gd name="connsiteX37" fmla="*/ 120226 w 1161309"/>
                <a:gd name="connsiteY37" fmla="*/ 352714 h 354619"/>
                <a:gd name="connsiteX38" fmla="*/ 120226 w 1161309"/>
                <a:gd name="connsiteY38" fmla="*/ 354619 h 354619"/>
                <a:gd name="connsiteX39" fmla="*/ 30692 w 1161309"/>
                <a:gd name="connsiteY39" fmla="*/ 354619 h 354619"/>
                <a:gd name="connsiteX40" fmla="*/ 212 w 1161309"/>
                <a:gd name="connsiteY40" fmla="*/ 325091 h 354619"/>
                <a:gd name="connsiteX41" fmla="*/ 212 w 1161309"/>
                <a:gd name="connsiteY41" fmla="*/ 241271 h 354619"/>
                <a:gd name="connsiteX42" fmla="*/ 68792 w 1161309"/>
                <a:gd name="connsiteY42" fmla="*/ 181264 h 354619"/>
                <a:gd name="connsiteX43" fmla="*/ 270722 w 1161309"/>
                <a:gd name="connsiteY43" fmla="*/ 134591 h 354619"/>
                <a:gd name="connsiteX44" fmla="*/ 313584 w 1161309"/>
                <a:gd name="connsiteY44" fmla="*/ 106969 h 354619"/>
                <a:gd name="connsiteX45" fmla="*/ 580284 w 1161309"/>
                <a:gd name="connsiteY45" fmla="*/ 289 h 35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61309" h="354619">
                  <a:moveTo>
                    <a:pt x="396451" y="82756"/>
                  </a:moveTo>
                  <a:lnTo>
                    <a:pt x="350731" y="109826"/>
                  </a:lnTo>
                  <a:cubicBezTo>
                    <a:pt x="345969" y="113636"/>
                    <a:pt x="337396" y="129829"/>
                    <a:pt x="345969" y="129829"/>
                  </a:cubicBezTo>
                  <a:lnTo>
                    <a:pt x="396451" y="129829"/>
                  </a:lnTo>
                  <a:close/>
                  <a:moveTo>
                    <a:pt x="881274" y="52571"/>
                  </a:moveTo>
                  <a:lnTo>
                    <a:pt x="881274" y="129829"/>
                  </a:lnTo>
                  <a:lnTo>
                    <a:pt x="974619" y="129829"/>
                  </a:lnTo>
                  <a:cubicBezTo>
                    <a:pt x="986049" y="129829"/>
                    <a:pt x="987001" y="108874"/>
                    <a:pt x="967951" y="91729"/>
                  </a:cubicBezTo>
                  <a:cubicBezTo>
                    <a:pt x="954959" y="80210"/>
                    <a:pt x="937841" y="70725"/>
                    <a:pt x="918015" y="62930"/>
                  </a:cubicBezTo>
                  <a:close/>
                  <a:moveTo>
                    <a:pt x="613622" y="29109"/>
                  </a:moveTo>
                  <a:lnTo>
                    <a:pt x="587683" y="30029"/>
                  </a:lnTo>
                  <a:cubicBezTo>
                    <a:pt x="579272" y="30442"/>
                    <a:pt x="574569" y="30769"/>
                    <a:pt x="574569" y="30769"/>
                  </a:cubicBezTo>
                  <a:cubicBezTo>
                    <a:pt x="518372" y="30769"/>
                    <a:pt x="474081" y="42437"/>
                    <a:pt x="438005" y="58153"/>
                  </a:cubicBezTo>
                  <a:lnTo>
                    <a:pt x="407881" y="75989"/>
                  </a:lnTo>
                  <a:lnTo>
                    <a:pt x="407881" y="129829"/>
                  </a:lnTo>
                  <a:lnTo>
                    <a:pt x="613622" y="129829"/>
                  </a:lnTo>
                  <a:close/>
                  <a:moveTo>
                    <a:pt x="625052" y="28783"/>
                  </a:moveTo>
                  <a:lnTo>
                    <a:pt x="625052" y="129829"/>
                  </a:lnTo>
                  <a:lnTo>
                    <a:pt x="869844" y="129829"/>
                  </a:lnTo>
                  <a:lnTo>
                    <a:pt x="869844" y="49349"/>
                  </a:lnTo>
                  <a:lnTo>
                    <a:pt x="851831" y="44270"/>
                  </a:lnTo>
                  <a:cubicBezTo>
                    <a:pt x="804182" y="34751"/>
                    <a:pt x="751370" y="30615"/>
                    <a:pt x="704731" y="29106"/>
                  </a:cubicBezTo>
                  <a:close/>
                  <a:moveTo>
                    <a:pt x="580284" y="289"/>
                  </a:moveTo>
                  <a:cubicBezTo>
                    <a:pt x="766974" y="-664"/>
                    <a:pt x="913659" y="-4474"/>
                    <a:pt x="1024149" y="92681"/>
                  </a:cubicBezTo>
                  <a:cubicBezTo>
                    <a:pt x="1029864" y="97444"/>
                    <a:pt x="1037484" y="100301"/>
                    <a:pt x="1045104" y="100301"/>
                  </a:cubicBezTo>
                  <a:lnTo>
                    <a:pt x="1113684" y="100301"/>
                  </a:lnTo>
                  <a:cubicBezTo>
                    <a:pt x="1122257" y="100301"/>
                    <a:pt x="1128924" y="106969"/>
                    <a:pt x="1128924" y="115541"/>
                  </a:cubicBezTo>
                  <a:lnTo>
                    <a:pt x="1128924" y="211744"/>
                  </a:lnTo>
                  <a:cubicBezTo>
                    <a:pt x="1146069" y="211744"/>
                    <a:pt x="1160357" y="225079"/>
                    <a:pt x="1161309" y="240319"/>
                  </a:cubicBezTo>
                  <a:lnTo>
                    <a:pt x="1161309" y="322234"/>
                  </a:lnTo>
                  <a:lnTo>
                    <a:pt x="1084157" y="354619"/>
                  </a:lnTo>
                  <a:lnTo>
                    <a:pt x="1036532" y="354619"/>
                  </a:lnTo>
                  <a:cubicBezTo>
                    <a:pt x="1036532" y="301279"/>
                    <a:pt x="993669" y="258416"/>
                    <a:pt x="940329" y="258416"/>
                  </a:cubicBezTo>
                  <a:cubicBezTo>
                    <a:pt x="886989" y="258416"/>
                    <a:pt x="844126" y="301279"/>
                    <a:pt x="844126" y="354619"/>
                  </a:cubicBezTo>
                  <a:lnTo>
                    <a:pt x="312632" y="354619"/>
                  </a:lnTo>
                  <a:cubicBezTo>
                    <a:pt x="312632" y="354619"/>
                    <a:pt x="312632" y="353666"/>
                    <a:pt x="312632" y="352714"/>
                  </a:cubicBezTo>
                  <a:cubicBezTo>
                    <a:pt x="312632" y="299374"/>
                    <a:pt x="269769" y="256511"/>
                    <a:pt x="216429" y="256511"/>
                  </a:cubicBezTo>
                  <a:cubicBezTo>
                    <a:pt x="163089" y="256511"/>
                    <a:pt x="120226" y="299374"/>
                    <a:pt x="120226" y="352714"/>
                  </a:cubicBezTo>
                  <a:cubicBezTo>
                    <a:pt x="120226" y="352714"/>
                    <a:pt x="120226" y="353666"/>
                    <a:pt x="120226" y="354619"/>
                  </a:cubicBezTo>
                  <a:lnTo>
                    <a:pt x="30692" y="354619"/>
                  </a:lnTo>
                  <a:cubicBezTo>
                    <a:pt x="14499" y="354619"/>
                    <a:pt x="212" y="341284"/>
                    <a:pt x="212" y="325091"/>
                  </a:cubicBezTo>
                  <a:lnTo>
                    <a:pt x="212" y="241271"/>
                  </a:lnTo>
                  <a:cubicBezTo>
                    <a:pt x="212" y="241271"/>
                    <a:pt x="-7408" y="201266"/>
                    <a:pt x="68792" y="181264"/>
                  </a:cubicBezTo>
                  <a:cubicBezTo>
                    <a:pt x="124037" y="166976"/>
                    <a:pt x="216429" y="148879"/>
                    <a:pt x="270722" y="134591"/>
                  </a:cubicBezTo>
                  <a:cubicBezTo>
                    <a:pt x="293582" y="128876"/>
                    <a:pt x="301201" y="117446"/>
                    <a:pt x="313584" y="106969"/>
                  </a:cubicBezTo>
                  <a:cubicBezTo>
                    <a:pt x="349779" y="75536"/>
                    <a:pt x="457412" y="1241"/>
                    <a:pt x="580284" y="2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9D12E2E8-3950-4EEF-B174-DC0F6B848C2A}"/>
                </a:ext>
              </a:extLst>
            </p:cNvPr>
            <p:cNvSpPr/>
            <p:nvPr/>
          </p:nvSpPr>
          <p:spPr>
            <a:xfrm>
              <a:off x="6951414" y="2719341"/>
              <a:ext cx="182880" cy="181927"/>
            </a:xfrm>
            <a:custGeom>
              <a:avLst/>
              <a:gdLst>
                <a:gd name="connsiteX0" fmla="*/ 92393 w 182880"/>
                <a:gd name="connsiteY0" fmla="*/ 76200 h 181927"/>
                <a:gd name="connsiteX1" fmla="*/ 108586 w 182880"/>
                <a:gd name="connsiteY1" fmla="*/ 92392 h 181927"/>
                <a:gd name="connsiteX2" fmla="*/ 92393 w 182880"/>
                <a:gd name="connsiteY2" fmla="*/ 108585 h 181927"/>
                <a:gd name="connsiteX3" fmla="*/ 76201 w 182880"/>
                <a:gd name="connsiteY3" fmla="*/ 92392 h 181927"/>
                <a:gd name="connsiteX4" fmla="*/ 92393 w 182880"/>
                <a:gd name="connsiteY4" fmla="*/ 76200 h 181927"/>
                <a:gd name="connsiteX5" fmla="*/ 90538 w 182880"/>
                <a:gd name="connsiteY5" fmla="*/ 46724 h 181927"/>
                <a:gd name="connsiteX6" fmla="*/ 59557 w 182880"/>
                <a:gd name="connsiteY6" fmla="*/ 59557 h 181927"/>
                <a:gd name="connsiteX7" fmla="*/ 59556 w 182880"/>
                <a:gd name="connsiteY7" fmla="*/ 121520 h 181927"/>
                <a:gd name="connsiteX8" fmla="*/ 121520 w 182880"/>
                <a:gd name="connsiteY8" fmla="*/ 121520 h 181927"/>
                <a:gd name="connsiteX9" fmla="*/ 121520 w 182880"/>
                <a:gd name="connsiteY9" fmla="*/ 59557 h 181927"/>
                <a:gd name="connsiteX10" fmla="*/ 90538 w 182880"/>
                <a:gd name="connsiteY10" fmla="*/ 46724 h 181927"/>
                <a:gd name="connsiteX11" fmla="*/ 91440 w 182880"/>
                <a:gd name="connsiteY11" fmla="*/ 0 h 181927"/>
                <a:gd name="connsiteX12" fmla="*/ 182880 w 182880"/>
                <a:gd name="connsiteY12" fmla="*/ 91440 h 181927"/>
                <a:gd name="connsiteX13" fmla="*/ 182880 w 182880"/>
                <a:gd name="connsiteY13" fmla="*/ 93345 h 181927"/>
                <a:gd name="connsiteX14" fmla="*/ 91440 w 182880"/>
                <a:gd name="connsiteY14" fmla="*/ 181927 h 181927"/>
                <a:gd name="connsiteX15" fmla="*/ 0 w 182880"/>
                <a:gd name="connsiteY15" fmla="*/ 93345 h 181927"/>
                <a:gd name="connsiteX16" fmla="*/ 0 w 182880"/>
                <a:gd name="connsiteY16" fmla="*/ 91440 h 181927"/>
                <a:gd name="connsiteX17" fmla="*/ 91440 w 182880"/>
                <a:gd name="connsiteY17" fmla="*/ 0 h 18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880" h="181927">
                  <a:moveTo>
                    <a:pt x="92393" y="76200"/>
                  </a:moveTo>
                  <a:cubicBezTo>
                    <a:pt x="101336" y="76200"/>
                    <a:pt x="108586" y="83450"/>
                    <a:pt x="108586" y="92392"/>
                  </a:cubicBezTo>
                  <a:cubicBezTo>
                    <a:pt x="108586" y="101335"/>
                    <a:pt x="101336" y="108585"/>
                    <a:pt x="92393" y="108585"/>
                  </a:cubicBezTo>
                  <a:cubicBezTo>
                    <a:pt x="83451" y="108585"/>
                    <a:pt x="76201" y="101335"/>
                    <a:pt x="76201" y="92392"/>
                  </a:cubicBezTo>
                  <a:cubicBezTo>
                    <a:pt x="76201" y="83450"/>
                    <a:pt x="83450" y="76200"/>
                    <a:pt x="92393" y="76200"/>
                  </a:cubicBezTo>
                  <a:close/>
                  <a:moveTo>
                    <a:pt x="90538" y="46724"/>
                  </a:moveTo>
                  <a:cubicBezTo>
                    <a:pt x="79325" y="46724"/>
                    <a:pt x="68112" y="51002"/>
                    <a:pt x="59557" y="59557"/>
                  </a:cubicBezTo>
                  <a:cubicBezTo>
                    <a:pt x="42446" y="76667"/>
                    <a:pt x="42446" y="104409"/>
                    <a:pt x="59556" y="121520"/>
                  </a:cubicBezTo>
                  <a:cubicBezTo>
                    <a:pt x="76667" y="138631"/>
                    <a:pt x="104409" y="138630"/>
                    <a:pt x="121520" y="121520"/>
                  </a:cubicBezTo>
                  <a:cubicBezTo>
                    <a:pt x="138630" y="104409"/>
                    <a:pt x="138630" y="76667"/>
                    <a:pt x="121520" y="59557"/>
                  </a:cubicBezTo>
                  <a:cubicBezTo>
                    <a:pt x="112965" y="51002"/>
                    <a:pt x="101752" y="46724"/>
                    <a:pt x="90538" y="46724"/>
                  </a:cubicBezTo>
                  <a:close/>
                  <a:moveTo>
                    <a:pt x="91440" y="0"/>
                  </a:moveTo>
                  <a:cubicBezTo>
                    <a:pt x="140970" y="0"/>
                    <a:pt x="181927" y="40957"/>
                    <a:pt x="182880" y="91440"/>
                  </a:cubicBezTo>
                  <a:cubicBezTo>
                    <a:pt x="182880" y="91440"/>
                    <a:pt x="182880" y="92392"/>
                    <a:pt x="182880" y="93345"/>
                  </a:cubicBezTo>
                  <a:cubicBezTo>
                    <a:pt x="180975" y="141922"/>
                    <a:pt x="140970" y="181927"/>
                    <a:pt x="91440" y="181927"/>
                  </a:cubicBezTo>
                  <a:cubicBezTo>
                    <a:pt x="41910" y="181927"/>
                    <a:pt x="952" y="142875"/>
                    <a:pt x="0" y="93345"/>
                  </a:cubicBezTo>
                  <a:cubicBezTo>
                    <a:pt x="0" y="93345"/>
                    <a:pt x="0" y="92392"/>
                    <a:pt x="0" y="91440"/>
                  </a:cubicBezTo>
                  <a:cubicBezTo>
                    <a:pt x="0" y="40957"/>
                    <a:pt x="40957" y="0"/>
                    <a:pt x="9144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D1110F85-06A7-40A1-8BB0-029E9BEF6F91}"/>
                </a:ext>
              </a:extLst>
            </p:cNvPr>
            <p:cNvSpPr/>
            <p:nvPr/>
          </p:nvSpPr>
          <p:spPr>
            <a:xfrm>
              <a:off x="7674361" y="2721244"/>
              <a:ext cx="182880" cy="182880"/>
            </a:xfrm>
            <a:custGeom>
              <a:avLst/>
              <a:gdLst>
                <a:gd name="connsiteX0" fmla="*/ 92393 w 182880"/>
                <a:gd name="connsiteY0" fmla="*/ 76201 h 182880"/>
                <a:gd name="connsiteX1" fmla="*/ 108586 w 182880"/>
                <a:gd name="connsiteY1" fmla="*/ 92393 h 182880"/>
                <a:gd name="connsiteX2" fmla="*/ 92393 w 182880"/>
                <a:gd name="connsiteY2" fmla="*/ 108586 h 182880"/>
                <a:gd name="connsiteX3" fmla="*/ 76201 w 182880"/>
                <a:gd name="connsiteY3" fmla="*/ 92393 h 182880"/>
                <a:gd name="connsiteX4" fmla="*/ 92393 w 182880"/>
                <a:gd name="connsiteY4" fmla="*/ 76201 h 182880"/>
                <a:gd name="connsiteX5" fmla="*/ 90538 w 182880"/>
                <a:gd name="connsiteY5" fmla="*/ 46724 h 182880"/>
                <a:gd name="connsiteX6" fmla="*/ 59556 w 182880"/>
                <a:gd name="connsiteY6" fmla="*/ 59557 h 182880"/>
                <a:gd name="connsiteX7" fmla="*/ 59556 w 182880"/>
                <a:gd name="connsiteY7" fmla="*/ 121520 h 182880"/>
                <a:gd name="connsiteX8" fmla="*/ 121520 w 182880"/>
                <a:gd name="connsiteY8" fmla="*/ 121520 h 182880"/>
                <a:gd name="connsiteX9" fmla="*/ 121520 w 182880"/>
                <a:gd name="connsiteY9" fmla="*/ 59557 h 182880"/>
                <a:gd name="connsiteX10" fmla="*/ 90538 w 182880"/>
                <a:gd name="connsiteY10" fmla="*/ 46724 h 182880"/>
                <a:gd name="connsiteX11" fmla="*/ 91440 w 182880"/>
                <a:gd name="connsiteY11" fmla="*/ 0 h 182880"/>
                <a:gd name="connsiteX12" fmla="*/ 182880 w 182880"/>
                <a:gd name="connsiteY12" fmla="*/ 91440 h 182880"/>
                <a:gd name="connsiteX13" fmla="*/ 91440 w 182880"/>
                <a:gd name="connsiteY13" fmla="*/ 182880 h 182880"/>
                <a:gd name="connsiteX14" fmla="*/ 0 w 182880"/>
                <a:gd name="connsiteY14" fmla="*/ 91440 h 182880"/>
                <a:gd name="connsiteX15" fmla="*/ 91440 w 182880"/>
                <a:gd name="connsiteY1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0" h="182880">
                  <a:moveTo>
                    <a:pt x="92393" y="76201"/>
                  </a:moveTo>
                  <a:cubicBezTo>
                    <a:pt x="101336" y="76201"/>
                    <a:pt x="108586" y="83451"/>
                    <a:pt x="108586" y="92393"/>
                  </a:cubicBezTo>
                  <a:cubicBezTo>
                    <a:pt x="108586" y="101336"/>
                    <a:pt x="101336" y="108586"/>
                    <a:pt x="92393" y="108586"/>
                  </a:cubicBezTo>
                  <a:cubicBezTo>
                    <a:pt x="83451" y="108586"/>
                    <a:pt x="76201" y="101336"/>
                    <a:pt x="76201" y="92393"/>
                  </a:cubicBezTo>
                  <a:cubicBezTo>
                    <a:pt x="76201" y="83451"/>
                    <a:pt x="83450" y="76201"/>
                    <a:pt x="92393" y="76201"/>
                  </a:cubicBezTo>
                  <a:close/>
                  <a:moveTo>
                    <a:pt x="90538" y="46724"/>
                  </a:moveTo>
                  <a:cubicBezTo>
                    <a:pt x="79325" y="46724"/>
                    <a:pt x="68112" y="51002"/>
                    <a:pt x="59556" y="59557"/>
                  </a:cubicBezTo>
                  <a:cubicBezTo>
                    <a:pt x="42446" y="76668"/>
                    <a:pt x="42446" y="104409"/>
                    <a:pt x="59556" y="121520"/>
                  </a:cubicBezTo>
                  <a:cubicBezTo>
                    <a:pt x="76667" y="138631"/>
                    <a:pt x="104409" y="138630"/>
                    <a:pt x="121520" y="121520"/>
                  </a:cubicBezTo>
                  <a:cubicBezTo>
                    <a:pt x="138630" y="104409"/>
                    <a:pt x="138630" y="76667"/>
                    <a:pt x="121520" y="59557"/>
                  </a:cubicBezTo>
                  <a:cubicBezTo>
                    <a:pt x="112965" y="51002"/>
                    <a:pt x="101752" y="46724"/>
                    <a:pt x="90538" y="46724"/>
                  </a:cubicBezTo>
                  <a:close/>
                  <a:moveTo>
                    <a:pt x="91440" y="0"/>
                  </a:moveTo>
                  <a:cubicBezTo>
                    <a:pt x="141941" y="0"/>
                    <a:pt x="182880" y="40939"/>
                    <a:pt x="182880" y="91440"/>
                  </a:cubicBezTo>
                  <a:cubicBezTo>
                    <a:pt x="182880" y="141941"/>
                    <a:pt x="141941" y="182880"/>
                    <a:pt x="91440" y="182880"/>
                  </a:cubicBezTo>
                  <a:cubicBezTo>
                    <a:pt x="40939" y="182880"/>
                    <a:pt x="0" y="141941"/>
                    <a:pt x="0" y="91440"/>
                  </a:cubicBezTo>
                  <a:cubicBezTo>
                    <a:pt x="0" y="40939"/>
                    <a:pt x="40939" y="0"/>
                    <a:pt x="9144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1C6FEB78-68D4-459B-8E77-9B608080C6E1}"/>
                </a:ext>
              </a:extLst>
            </p:cNvPr>
            <p:cNvSpPr/>
            <p:nvPr/>
          </p:nvSpPr>
          <p:spPr>
            <a:xfrm>
              <a:off x="6836162" y="2597197"/>
              <a:ext cx="1108710" cy="160242"/>
            </a:xfrm>
            <a:custGeom>
              <a:avLst/>
              <a:gdLst>
                <a:gd name="connsiteX0" fmla="*/ 0 w 1108710"/>
                <a:gd name="connsiteY0" fmla="*/ 88804 h 160242"/>
                <a:gd name="connsiteX1" fmla="*/ 76200 w 1108710"/>
                <a:gd name="connsiteY1" fmla="*/ 88804 h 160242"/>
                <a:gd name="connsiteX2" fmla="*/ 81915 w 1108710"/>
                <a:gd name="connsiteY2" fmla="*/ 108807 h 160242"/>
                <a:gd name="connsiteX3" fmla="*/ 67628 w 1108710"/>
                <a:gd name="connsiteY3" fmla="*/ 128809 h 160242"/>
                <a:gd name="connsiteX4" fmla="*/ 61913 w 1108710"/>
                <a:gd name="connsiteY4" fmla="*/ 132619 h 160242"/>
                <a:gd name="connsiteX5" fmla="*/ 11430 w 1108710"/>
                <a:gd name="connsiteY5" fmla="*/ 132619 h 160242"/>
                <a:gd name="connsiteX6" fmla="*/ 0 w 1108710"/>
                <a:gd name="connsiteY6" fmla="*/ 121189 h 160242"/>
                <a:gd name="connsiteX7" fmla="*/ 0 w 1108710"/>
                <a:gd name="connsiteY7" fmla="*/ 88804 h 160242"/>
                <a:gd name="connsiteX8" fmla="*/ 610553 w 1108710"/>
                <a:gd name="connsiteY8" fmla="*/ 32607 h 160242"/>
                <a:gd name="connsiteX9" fmla="*/ 616268 w 1108710"/>
                <a:gd name="connsiteY9" fmla="*/ 34512 h 160242"/>
                <a:gd name="connsiteX10" fmla="*/ 616268 w 1108710"/>
                <a:gd name="connsiteY10" fmla="*/ 158337 h 160242"/>
                <a:gd name="connsiteX11" fmla="*/ 610553 w 1108710"/>
                <a:gd name="connsiteY11" fmla="*/ 160242 h 160242"/>
                <a:gd name="connsiteX12" fmla="*/ 604838 w 1108710"/>
                <a:gd name="connsiteY12" fmla="*/ 158337 h 160242"/>
                <a:gd name="connsiteX13" fmla="*/ 604838 w 1108710"/>
                <a:gd name="connsiteY13" fmla="*/ 34512 h 160242"/>
                <a:gd name="connsiteX14" fmla="*/ 610553 w 1108710"/>
                <a:gd name="connsiteY14" fmla="*/ 32607 h 160242"/>
                <a:gd name="connsiteX15" fmla="*/ 1099542 w 1108710"/>
                <a:gd name="connsiteY15" fmla="*/ 341 h 160242"/>
                <a:gd name="connsiteX16" fmla="*/ 1108710 w 1108710"/>
                <a:gd name="connsiteY16" fmla="*/ 10699 h 160242"/>
                <a:gd name="connsiteX17" fmla="*/ 1108710 w 1108710"/>
                <a:gd name="connsiteY17" fmla="*/ 50704 h 160242"/>
                <a:gd name="connsiteX18" fmla="*/ 1090612 w 1108710"/>
                <a:gd name="connsiteY18" fmla="*/ 71659 h 160242"/>
                <a:gd name="connsiteX19" fmla="*/ 1066800 w 1108710"/>
                <a:gd name="connsiteY19" fmla="*/ 71659 h 160242"/>
                <a:gd name="connsiteX20" fmla="*/ 1053465 w 1108710"/>
                <a:gd name="connsiteY20" fmla="*/ 52609 h 160242"/>
                <a:gd name="connsiteX21" fmla="*/ 1083945 w 1108710"/>
                <a:gd name="connsiteY21" fmla="*/ 4984 h 160242"/>
                <a:gd name="connsiteX22" fmla="*/ 1099542 w 1108710"/>
                <a:gd name="connsiteY22" fmla="*/ 341 h 16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08710" h="160242">
                  <a:moveTo>
                    <a:pt x="0" y="88804"/>
                  </a:moveTo>
                  <a:cubicBezTo>
                    <a:pt x="1905" y="88804"/>
                    <a:pt x="76200" y="88804"/>
                    <a:pt x="76200" y="88804"/>
                  </a:cubicBezTo>
                  <a:cubicBezTo>
                    <a:pt x="83820" y="88804"/>
                    <a:pt x="86678" y="101187"/>
                    <a:pt x="81915" y="108807"/>
                  </a:cubicBezTo>
                  <a:lnTo>
                    <a:pt x="67628" y="128809"/>
                  </a:lnTo>
                  <a:cubicBezTo>
                    <a:pt x="65722" y="131667"/>
                    <a:pt x="63817" y="132619"/>
                    <a:pt x="61913" y="132619"/>
                  </a:cubicBezTo>
                  <a:lnTo>
                    <a:pt x="11430" y="132619"/>
                  </a:lnTo>
                  <a:cubicBezTo>
                    <a:pt x="4763" y="132619"/>
                    <a:pt x="0" y="127857"/>
                    <a:pt x="0" y="121189"/>
                  </a:cubicBezTo>
                  <a:cubicBezTo>
                    <a:pt x="0" y="108807"/>
                    <a:pt x="0" y="95472"/>
                    <a:pt x="0" y="88804"/>
                  </a:cubicBezTo>
                  <a:close/>
                  <a:moveTo>
                    <a:pt x="610553" y="32607"/>
                  </a:moveTo>
                  <a:cubicBezTo>
                    <a:pt x="613410" y="32607"/>
                    <a:pt x="616268" y="33560"/>
                    <a:pt x="616268" y="34512"/>
                  </a:cubicBezTo>
                  <a:lnTo>
                    <a:pt x="616268" y="158337"/>
                  </a:lnTo>
                  <a:cubicBezTo>
                    <a:pt x="615316" y="159289"/>
                    <a:pt x="613410" y="160242"/>
                    <a:pt x="610553" y="160242"/>
                  </a:cubicBezTo>
                  <a:cubicBezTo>
                    <a:pt x="607695" y="160242"/>
                    <a:pt x="604838" y="159289"/>
                    <a:pt x="604838" y="158337"/>
                  </a:cubicBezTo>
                  <a:lnTo>
                    <a:pt x="604838" y="34512"/>
                  </a:lnTo>
                  <a:cubicBezTo>
                    <a:pt x="604838" y="33560"/>
                    <a:pt x="607695" y="32607"/>
                    <a:pt x="610553" y="32607"/>
                  </a:cubicBezTo>
                  <a:close/>
                  <a:moveTo>
                    <a:pt x="1099542" y="341"/>
                  </a:moveTo>
                  <a:cubicBezTo>
                    <a:pt x="1104662" y="1412"/>
                    <a:pt x="1108710" y="4984"/>
                    <a:pt x="1108710" y="10699"/>
                  </a:cubicBezTo>
                  <a:lnTo>
                    <a:pt x="1108710" y="50704"/>
                  </a:lnTo>
                  <a:cubicBezTo>
                    <a:pt x="1108710" y="62134"/>
                    <a:pt x="1102995" y="72612"/>
                    <a:pt x="1090612" y="71659"/>
                  </a:cubicBezTo>
                  <a:lnTo>
                    <a:pt x="1066800" y="71659"/>
                  </a:lnTo>
                  <a:cubicBezTo>
                    <a:pt x="1056323" y="71659"/>
                    <a:pt x="1049655" y="62134"/>
                    <a:pt x="1053465" y="52609"/>
                  </a:cubicBezTo>
                  <a:cubicBezTo>
                    <a:pt x="1060133" y="35464"/>
                    <a:pt x="1066800" y="20224"/>
                    <a:pt x="1083945" y="4984"/>
                  </a:cubicBezTo>
                  <a:cubicBezTo>
                    <a:pt x="1088231" y="698"/>
                    <a:pt x="1094422" y="-731"/>
                    <a:pt x="1099542" y="3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Block Arc 5">
            <a:extLst>
              <a:ext uri="{FF2B5EF4-FFF2-40B4-BE49-F238E27FC236}">
                <a16:creationId xmlns="" xmlns:a16="http://schemas.microsoft.com/office/drawing/2014/main" id="{841ABF8F-4EBA-4F47-9E09-E2E9B57BFD55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6979974" y="2063552"/>
            <a:ext cx="431549" cy="46536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45">
            <a:extLst>
              <a:ext uri="{FF2B5EF4-FFF2-40B4-BE49-F238E27FC236}">
                <a16:creationId xmlns="" xmlns:a16="http://schemas.microsoft.com/office/drawing/2014/main" id="{CF9083D9-63E2-4499-9941-E2FC404868BA}"/>
              </a:ext>
            </a:extLst>
          </p:cNvPr>
          <p:cNvSpPr/>
          <p:nvPr/>
        </p:nvSpPr>
        <p:spPr>
          <a:xfrm rot="16200000" flipH="1">
            <a:off x="7172751" y="1571419"/>
            <a:ext cx="1669735" cy="1702163"/>
          </a:xfrm>
          <a:prstGeom prst="blockArc">
            <a:avLst>
              <a:gd name="adj1" fmla="val 16393275"/>
              <a:gd name="adj2" fmla="val 9895435"/>
              <a:gd name="adj3" fmla="val 42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1C9643CF-44E3-4D84-AC99-AE0706F509B8}"/>
              </a:ext>
            </a:extLst>
          </p:cNvPr>
          <p:cNvSpPr txBox="1"/>
          <p:nvPr/>
        </p:nvSpPr>
        <p:spPr>
          <a:xfrm>
            <a:off x="574397" y="1346505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41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B259230-9D30-4DD1-85EE-404F565C9A34}"/>
              </a:ext>
            </a:extLst>
          </p:cNvPr>
          <p:cNvGrpSpPr/>
          <p:nvPr/>
        </p:nvGrpSpPr>
        <p:grpSpPr>
          <a:xfrm>
            <a:off x="1095246" y="1386375"/>
            <a:ext cx="2576159" cy="697398"/>
            <a:chOff x="4355975" y="1310825"/>
            <a:chExt cx="3012728" cy="929864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1E5042C5-83D2-4D08-901A-11CB61390FB3}"/>
                </a:ext>
              </a:extLst>
            </p:cNvPr>
            <p:cNvSpPr txBox="1"/>
            <p:nvPr/>
          </p:nvSpPr>
          <p:spPr>
            <a:xfrm>
              <a:off x="4355975" y="1310825"/>
              <a:ext cx="301272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88BBD4B7-3192-429E-8AA9-E411374ACACA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B137019-BD15-4D2D-92B2-290DD5A8F4D8}"/>
              </a:ext>
            </a:extLst>
          </p:cNvPr>
          <p:cNvSpPr/>
          <p:nvPr/>
        </p:nvSpPr>
        <p:spPr>
          <a:xfrm>
            <a:off x="973649" y="1459470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DFE7C841-D37B-4AE6-9592-B4E64F853703}"/>
              </a:ext>
            </a:extLst>
          </p:cNvPr>
          <p:cNvSpPr txBox="1"/>
          <p:nvPr/>
        </p:nvSpPr>
        <p:spPr>
          <a:xfrm>
            <a:off x="574397" y="2215248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41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38F561D3-B120-48B2-944F-1387DF500F16}"/>
              </a:ext>
            </a:extLst>
          </p:cNvPr>
          <p:cNvGrpSpPr/>
          <p:nvPr/>
        </p:nvGrpSpPr>
        <p:grpSpPr>
          <a:xfrm>
            <a:off x="1095246" y="2255118"/>
            <a:ext cx="2576159" cy="697398"/>
            <a:chOff x="4355975" y="1310825"/>
            <a:chExt cx="3012728" cy="929864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EC3CB39-68C3-4A04-A156-D8DA3CCA34AD}"/>
                </a:ext>
              </a:extLst>
            </p:cNvPr>
            <p:cNvSpPr txBox="1"/>
            <p:nvPr/>
          </p:nvSpPr>
          <p:spPr>
            <a:xfrm>
              <a:off x="4355975" y="1310825"/>
              <a:ext cx="301272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3D7E1446-869F-48A2-BD9E-15D4090A5238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1E53E6DC-7CEE-4048-8F10-A6EFC7032096}"/>
              </a:ext>
            </a:extLst>
          </p:cNvPr>
          <p:cNvSpPr/>
          <p:nvPr/>
        </p:nvSpPr>
        <p:spPr>
          <a:xfrm>
            <a:off x="973649" y="2328213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4101079C-4BCD-4F52-8E6F-541E516C824D}"/>
              </a:ext>
            </a:extLst>
          </p:cNvPr>
          <p:cNvSpPr txBox="1"/>
          <p:nvPr/>
        </p:nvSpPr>
        <p:spPr>
          <a:xfrm>
            <a:off x="574397" y="3083991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41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6EAB1F10-2FB2-4A86-9539-EA1185F4321D}"/>
              </a:ext>
            </a:extLst>
          </p:cNvPr>
          <p:cNvGrpSpPr/>
          <p:nvPr/>
        </p:nvGrpSpPr>
        <p:grpSpPr>
          <a:xfrm>
            <a:off x="1095246" y="3139248"/>
            <a:ext cx="2576159" cy="682008"/>
            <a:chOff x="4355975" y="1331343"/>
            <a:chExt cx="3012728" cy="909345"/>
          </a:xfrm>
        </p:grpSpPr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9520185F-9735-4F4F-98E0-C52B119054FD}"/>
                </a:ext>
              </a:extLst>
            </p:cNvPr>
            <p:cNvSpPr txBox="1"/>
            <p:nvPr/>
          </p:nvSpPr>
          <p:spPr>
            <a:xfrm>
              <a:off x="4355975" y="1331343"/>
              <a:ext cx="3012726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1CB96F63-66A1-4392-B880-EF881E6C5069}"/>
                </a:ext>
              </a:extLst>
            </p:cNvPr>
            <p:cNvSpPr txBox="1"/>
            <p:nvPr/>
          </p:nvSpPr>
          <p:spPr>
            <a:xfrm>
              <a:off x="4355977" y="1563580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ADFE58C7-5676-46D4-8FF6-35B5923877C6}"/>
              </a:ext>
            </a:extLst>
          </p:cNvPr>
          <p:cNvSpPr/>
          <p:nvPr/>
        </p:nvSpPr>
        <p:spPr>
          <a:xfrm>
            <a:off x="973649" y="3196956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B36F873D-2F88-486A-BEE4-9ABC5D1BD4DC}"/>
              </a:ext>
            </a:extLst>
          </p:cNvPr>
          <p:cNvSpPr txBox="1"/>
          <p:nvPr/>
        </p:nvSpPr>
        <p:spPr>
          <a:xfrm>
            <a:off x="574397" y="3952733"/>
            <a:ext cx="32403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100" b="1" dirty="0">
                <a:solidFill>
                  <a:schemeClr val="accent2"/>
                </a:solidFill>
                <a:cs typeface="Arial" pitchFamily="34" charset="0"/>
              </a:rPr>
              <a:t>4</a:t>
            </a:r>
            <a:endParaRPr lang="ko-KR" altLang="en-US" sz="41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095F2169-FB54-4D74-92BF-3DA63C75626E}"/>
              </a:ext>
            </a:extLst>
          </p:cNvPr>
          <p:cNvGrpSpPr/>
          <p:nvPr/>
        </p:nvGrpSpPr>
        <p:grpSpPr>
          <a:xfrm>
            <a:off x="1095246" y="3992603"/>
            <a:ext cx="2576159" cy="697398"/>
            <a:chOff x="4355975" y="1310825"/>
            <a:chExt cx="3012728" cy="929864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A4E7AED5-3CF4-4130-8C04-B4DD9D391CF5}"/>
                </a:ext>
              </a:extLst>
            </p:cNvPr>
            <p:cNvSpPr txBox="1"/>
            <p:nvPr/>
          </p:nvSpPr>
          <p:spPr>
            <a:xfrm>
              <a:off x="4355975" y="1310825"/>
              <a:ext cx="301272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C66E3376-E74A-409B-8C21-93CC29572CBF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C37488C8-627D-4185-9420-5C4542F14D19}"/>
              </a:ext>
            </a:extLst>
          </p:cNvPr>
          <p:cNvSpPr/>
          <p:nvPr/>
        </p:nvSpPr>
        <p:spPr>
          <a:xfrm>
            <a:off x="973649" y="4065697"/>
            <a:ext cx="40500" cy="4050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DE4BEDFA-CE97-43FE-8B35-257A3EE60E7B}"/>
              </a:ext>
            </a:extLst>
          </p:cNvPr>
          <p:cNvSpPr txBox="1"/>
          <p:nvPr/>
        </p:nvSpPr>
        <p:spPr>
          <a:xfrm>
            <a:off x="5753231" y="3442450"/>
            <a:ext cx="2801079" cy="136191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GB" altLang="ko-KR" sz="21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1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pPr algn="r"/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2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35EFD5A-8664-41E9-A8CB-5E80321B2045}"/>
              </a:ext>
            </a:extLst>
          </p:cNvPr>
          <p:cNvSpPr/>
          <p:nvPr/>
        </p:nvSpPr>
        <p:spPr>
          <a:xfrm>
            <a:off x="497061" y="1421440"/>
            <a:ext cx="4395859" cy="97624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4740A0AB-EB6B-43A5-A522-795216BC9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364362"/>
              </p:ext>
            </p:extLst>
          </p:nvPr>
        </p:nvGraphicFramePr>
        <p:xfrm>
          <a:off x="1319357" y="1370855"/>
          <a:ext cx="3494398" cy="1076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C4478E-86B4-454C-AE10-DA5C51E6A44B}"/>
              </a:ext>
            </a:extLst>
          </p:cNvPr>
          <p:cNvSpPr txBox="1"/>
          <p:nvPr/>
        </p:nvSpPr>
        <p:spPr>
          <a:xfrm>
            <a:off x="4140863" y="1475885"/>
            <a:ext cx="48948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758537-88E4-44E7-802F-2D97CE741BF2}"/>
              </a:ext>
            </a:extLst>
          </p:cNvPr>
          <p:cNvSpPr txBox="1"/>
          <p:nvPr/>
        </p:nvSpPr>
        <p:spPr>
          <a:xfrm>
            <a:off x="3579005" y="1769119"/>
            <a:ext cx="48948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9E86CD-C3C2-4AD6-938A-3C95E4D37366}"/>
              </a:ext>
            </a:extLst>
          </p:cNvPr>
          <p:cNvSpPr/>
          <p:nvPr/>
        </p:nvSpPr>
        <p:spPr>
          <a:xfrm>
            <a:off x="497061" y="1163106"/>
            <a:ext cx="3306304" cy="23852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826CE2-D2EB-4067-98BE-9FD5DD052CD6}"/>
              </a:ext>
            </a:extLst>
          </p:cNvPr>
          <p:cNvSpPr txBox="1"/>
          <p:nvPr/>
        </p:nvSpPr>
        <p:spPr>
          <a:xfrm>
            <a:off x="3249449" y="2062352"/>
            <a:ext cx="48948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1BBF3CA-1772-4FAF-A6C1-82DA8F7B5206}"/>
              </a:ext>
            </a:extLst>
          </p:cNvPr>
          <p:cNvSpPr txBox="1"/>
          <p:nvPr/>
        </p:nvSpPr>
        <p:spPr>
          <a:xfrm>
            <a:off x="582132" y="1495122"/>
            <a:ext cx="769686" cy="23852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856BA0-5EA0-495E-9279-78B689B0DEF4}"/>
              </a:ext>
            </a:extLst>
          </p:cNvPr>
          <p:cNvSpPr txBox="1"/>
          <p:nvPr/>
        </p:nvSpPr>
        <p:spPr>
          <a:xfrm>
            <a:off x="582133" y="1788356"/>
            <a:ext cx="769686" cy="23852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7B0A4CD-0A6E-46C8-8078-23C24DA48BDF}"/>
              </a:ext>
            </a:extLst>
          </p:cNvPr>
          <p:cNvSpPr txBox="1"/>
          <p:nvPr/>
        </p:nvSpPr>
        <p:spPr>
          <a:xfrm>
            <a:off x="582132" y="1996951"/>
            <a:ext cx="769686" cy="407804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2" name="Chart 7">
            <a:extLst>
              <a:ext uri="{FF2B5EF4-FFF2-40B4-BE49-F238E27FC236}">
                <a16:creationId xmlns="" xmlns:a16="http://schemas.microsoft.com/office/drawing/2014/main" id="{186F5AAB-CEC2-4A8F-AC9C-C0D6DDFD8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53752"/>
              </p:ext>
            </p:extLst>
          </p:nvPr>
        </p:nvGraphicFramePr>
        <p:xfrm>
          <a:off x="783363" y="3025703"/>
          <a:ext cx="871456" cy="87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7">
            <a:extLst>
              <a:ext uri="{FF2B5EF4-FFF2-40B4-BE49-F238E27FC236}">
                <a16:creationId xmlns="" xmlns:a16="http://schemas.microsoft.com/office/drawing/2014/main" id="{2C4C76F4-8B91-414B-BC47-3C1C21459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765442"/>
              </p:ext>
            </p:extLst>
          </p:nvPr>
        </p:nvGraphicFramePr>
        <p:xfrm>
          <a:off x="2178932" y="3018073"/>
          <a:ext cx="871456" cy="87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7">
            <a:extLst>
              <a:ext uri="{FF2B5EF4-FFF2-40B4-BE49-F238E27FC236}">
                <a16:creationId xmlns="" xmlns:a16="http://schemas.microsoft.com/office/drawing/2014/main" id="{4ADFABD8-1143-4360-AB28-D9E891F76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565335"/>
              </p:ext>
            </p:extLst>
          </p:nvPr>
        </p:nvGraphicFramePr>
        <p:xfrm>
          <a:off x="3574501" y="3010307"/>
          <a:ext cx="871456" cy="87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2A8A6C7-2849-4344-8240-7846B7C0D1CA}"/>
              </a:ext>
            </a:extLst>
          </p:cNvPr>
          <p:cNvSpPr txBox="1"/>
          <p:nvPr/>
        </p:nvSpPr>
        <p:spPr>
          <a:xfrm>
            <a:off x="2308210" y="3938662"/>
            <a:ext cx="649979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50%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D201CC-134A-4AD2-A58B-3828B0A0947A}"/>
              </a:ext>
            </a:extLst>
          </p:cNvPr>
          <p:cNvSpPr txBox="1"/>
          <p:nvPr/>
        </p:nvSpPr>
        <p:spPr>
          <a:xfrm>
            <a:off x="931182" y="3938659"/>
            <a:ext cx="649979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30%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01A86D6-EDA3-42D3-AEC9-C6881497ABE9}"/>
              </a:ext>
            </a:extLst>
          </p:cNvPr>
          <p:cNvSpPr txBox="1"/>
          <p:nvPr/>
        </p:nvSpPr>
        <p:spPr>
          <a:xfrm>
            <a:off x="3685239" y="3938662"/>
            <a:ext cx="649979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25%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7947FE8-9D5E-40B5-A263-B6519E44B243}"/>
              </a:ext>
            </a:extLst>
          </p:cNvPr>
          <p:cNvSpPr txBox="1"/>
          <p:nvPr/>
        </p:nvSpPr>
        <p:spPr>
          <a:xfrm>
            <a:off x="671505" y="2668349"/>
            <a:ext cx="112354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90EFB8-6EE6-431F-853D-99FEF7E0FCFE}"/>
              </a:ext>
            </a:extLst>
          </p:cNvPr>
          <p:cNvSpPr txBox="1"/>
          <p:nvPr/>
        </p:nvSpPr>
        <p:spPr>
          <a:xfrm>
            <a:off x="2059982" y="2668349"/>
            <a:ext cx="112354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03D5912-F1A5-4776-8BFE-3FAEB81E1A43}"/>
              </a:ext>
            </a:extLst>
          </p:cNvPr>
          <p:cNvSpPr txBox="1"/>
          <p:nvPr/>
        </p:nvSpPr>
        <p:spPr>
          <a:xfrm>
            <a:off x="3448458" y="2668349"/>
            <a:ext cx="112354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Option C</a:t>
            </a:r>
            <a:endParaRPr lang="ko-KR" altLang="en-US" sz="1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Donut 8">
            <a:extLst>
              <a:ext uri="{FF2B5EF4-FFF2-40B4-BE49-F238E27FC236}">
                <a16:creationId xmlns="" xmlns:a16="http://schemas.microsoft.com/office/drawing/2014/main" id="{1B313A9C-25AC-4433-A069-FED3CAA88E36}"/>
              </a:ext>
            </a:extLst>
          </p:cNvPr>
          <p:cNvSpPr/>
          <p:nvPr/>
        </p:nvSpPr>
        <p:spPr>
          <a:xfrm>
            <a:off x="2515752" y="3305599"/>
            <a:ext cx="234896" cy="280775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25" name="Rounded Rectangle 6">
            <a:extLst>
              <a:ext uri="{FF2B5EF4-FFF2-40B4-BE49-F238E27FC236}">
                <a16:creationId xmlns="" xmlns:a16="http://schemas.microsoft.com/office/drawing/2014/main" id="{8B05DDB1-6EDE-4136-BD37-E64DF077EF40}"/>
              </a:ext>
            </a:extLst>
          </p:cNvPr>
          <p:cNvSpPr/>
          <p:nvPr/>
        </p:nvSpPr>
        <p:spPr>
          <a:xfrm>
            <a:off x="1075373" y="3366668"/>
            <a:ext cx="361597" cy="174169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26" name="Teardrop 6">
            <a:extLst>
              <a:ext uri="{FF2B5EF4-FFF2-40B4-BE49-F238E27FC236}">
                <a16:creationId xmlns="" xmlns:a16="http://schemas.microsoft.com/office/drawing/2014/main" id="{1AE62415-D537-4D47-92D7-745733A0D188}"/>
              </a:ext>
            </a:extLst>
          </p:cNvPr>
          <p:cNvSpPr/>
          <p:nvPr/>
        </p:nvSpPr>
        <p:spPr>
          <a:xfrm rot="8100000">
            <a:off x="3905929" y="3282871"/>
            <a:ext cx="273062" cy="273062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27" name="Up Arrow 3">
            <a:extLst>
              <a:ext uri="{FF2B5EF4-FFF2-40B4-BE49-F238E27FC236}">
                <a16:creationId xmlns="" xmlns:a16="http://schemas.microsoft.com/office/drawing/2014/main" id="{E894EAEB-6D67-4634-BF5B-3B4E0B14FF10}"/>
              </a:ext>
            </a:extLst>
          </p:cNvPr>
          <p:cNvSpPr/>
          <p:nvPr/>
        </p:nvSpPr>
        <p:spPr>
          <a:xfrm>
            <a:off x="6552333" y="1597610"/>
            <a:ext cx="911624" cy="1172088"/>
          </a:xfrm>
          <a:prstGeom prst="up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Up Arrow 4">
            <a:extLst>
              <a:ext uri="{FF2B5EF4-FFF2-40B4-BE49-F238E27FC236}">
                <a16:creationId xmlns="" xmlns:a16="http://schemas.microsoft.com/office/drawing/2014/main" id="{4C75969C-B20A-4D58-B8AF-DCA52BE2AB16}"/>
              </a:ext>
            </a:extLst>
          </p:cNvPr>
          <p:cNvSpPr/>
          <p:nvPr/>
        </p:nvSpPr>
        <p:spPr>
          <a:xfrm rot="10800000">
            <a:off x="6552333" y="3345917"/>
            <a:ext cx="911624" cy="1172088"/>
          </a:xfrm>
          <a:prstGeom prst="up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05DA16-179E-4265-9F71-FE7277771D37}"/>
              </a:ext>
            </a:extLst>
          </p:cNvPr>
          <p:cNvSpPr txBox="1"/>
          <p:nvPr/>
        </p:nvSpPr>
        <p:spPr>
          <a:xfrm>
            <a:off x="5509155" y="2274223"/>
            <a:ext cx="702078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8B50FFC-F75B-4E8A-A7E1-AAE1CA119C6C}"/>
              </a:ext>
            </a:extLst>
          </p:cNvPr>
          <p:cNvSpPr txBox="1"/>
          <p:nvPr/>
        </p:nvSpPr>
        <p:spPr>
          <a:xfrm>
            <a:off x="5509155" y="3466155"/>
            <a:ext cx="702078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2"/>
                </a:solidFill>
                <a:cs typeface="Arial" pitchFamily="34" charset="0"/>
              </a:rPr>
              <a:t>18%</a:t>
            </a:r>
            <a:endParaRPr lang="ko-KR" altLang="en-US" sz="1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203116D-265F-48A8-99A8-87ED72F3A7FE}"/>
              </a:ext>
            </a:extLst>
          </p:cNvPr>
          <p:cNvSpPr txBox="1"/>
          <p:nvPr/>
        </p:nvSpPr>
        <p:spPr>
          <a:xfrm>
            <a:off x="5286330" y="1579231"/>
            <a:ext cx="1147728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sz="9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651AF9-8D8B-4C82-B7FC-7A166D51DDD4}"/>
              </a:ext>
            </a:extLst>
          </p:cNvPr>
          <p:cNvSpPr txBox="1"/>
          <p:nvPr/>
        </p:nvSpPr>
        <p:spPr>
          <a:xfrm>
            <a:off x="5286330" y="4299646"/>
            <a:ext cx="1147728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Your Text  Here</a:t>
            </a:r>
            <a:endParaRPr lang="ko-KR" altLang="en-US" sz="9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4B1D729-213F-490A-ABB3-B063AB6BC85A}"/>
              </a:ext>
            </a:extLst>
          </p:cNvPr>
          <p:cNvGrpSpPr/>
          <p:nvPr/>
        </p:nvGrpSpPr>
        <p:grpSpPr>
          <a:xfrm>
            <a:off x="671505" y="4298618"/>
            <a:ext cx="1303020" cy="697851"/>
            <a:chOff x="4473971" y="3861048"/>
            <a:chExt cx="1399112" cy="930468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652278C6-563E-4917-B0AA-AA0B06CB14F1}"/>
                </a:ext>
              </a:extLst>
            </p:cNvPr>
            <p:cNvSpPr txBox="1"/>
            <p:nvPr/>
          </p:nvSpPr>
          <p:spPr>
            <a:xfrm>
              <a:off x="4473972" y="4114408"/>
              <a:ext cx="13991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D018A74-60AD-4F1B-8C31-5C3957D94262}"/>
                </a:ext>
              </a:extLst>
            </p:cNvPr>
            <p:cNvSpPr txBox="1"/>
            <p:nvPr/>
          </p:nvSpPr>
          <p:spPr>
            <a:xfrm>
              <a:off x="4473971" y="3861048"/>
              <a:ext cx="13991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A3F8B6BE-5DB4-44C1-A607-4518FC5F05F6}"/>
              </a:ext>
            </a:extLst>
          </p:cNvPr>
          <p:cNvGrpSpPr/>
          <p:nvPr/>
        </p:nvGrpSpPr>
        <p:grpSpPr>
          <a:xfrm>
            <a:off x="2059541" y="4298618"/>
            <a:ext cx="1303020" cy="697851"/>
            <a:chOff x="5786611" y="3871669"/>
            <a:chExt cx="1399112" cy="930468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B33ABB3-DBF1-4244-B555-A800C95194D9}"/>
                </a:ext>
              </a:extLst>
            </p:cNvPr>
            <p:cNvSpPr txBox="1"/>
            <p:nvPr/>
          </p:nvSpPr>
          <p:spPr>
            <a:xfrm>
              <a:off x="5786612" y="4125029"/>
              <a:ext cx="13991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1928DF9-EC01-4EF2-B031-EB4D2E274200}"/>
                </a:ext>
              </a:extLst>
            </p:cNvPr>
            <p:cNvSpPr txBox="1"/>
            <p:nvPr/>
          </p:nvSpPr>
          <p:spPr>
            <a:xfrm>
              <a:off x="5786611" y="3871669"/>
              <a:ext cx="13991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0E75AF28-ED2F-4BE0-9ADC-35BD74D4F931}"/>
              </a:ext>
            </a:extLst>
          </p:cNvPr>
          <p:cNvGrpSpPr/>
          <p:nvPr/>
        </p:nvGrpSpPr>
        <p:grpSpPr>
          <a:xfrm>
            <a:off x="3447577" y="4298618"/>
            <a:ext cx="1303020" cy="697851"/>
            <a:chOff x="7190264" y="3882290"/>
            <a:chExt cx="1399112" cy="930468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A9BF98F-3F68-4C46-B874-B21D22893E0F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32891E98-51A8-4F93-8A1D-C6A0F4AE0EE9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6609F19B-1636-421C-AFD3-EE18C1154766}"/>
              </a:ext>
            </a:extLst>
          </p:cNvPr>
          <p:cNvGrpSpPr/>
          <p:nvPr/>
        </p:nvGrpSpPr>
        <p:grpSpPr>
          <a:xfrm>
            <a:off x="7634837" y="3379716"/>
            <a:ext cx="1216761" cy="1127571"/>
            <a:chOff x="270023" y="1671304"/>
            <a:chExt cx="2552450" cy="132592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91FD93E-4D11-4E84-BA2B-68B11217B0EA}"/>
                </a:ext>
              </a:extLst>
            </p:cNvPr>
            <p:cNvSpPr txBox="1"/>
            <p:nvPr/>
          </p:nvSpPr>
          <p:spPr>
            <a:xfrm>
              <a:off x="270025" y="1911473"/>
              <a:ext cx="2552448" cy="108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616AFDAE-DE14-4FC4-BB77-C805DB741676}"/>
                </a:ext>
              </a:extLst>
            </p:cNvPr>
            <p:cNvSpPr txBox="1"/>
            <p:nvPr/>
          </p:nvSpPr>
          <p:spPr>
            <a:xfrm>
              <a:off x="270023" y="1671304"/>
              <a:ext cx="2552450" cy="271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2"/>
                  </a:solidFill>
                  <a:cs typeface="Arial" pitchFamily="34" charset="0"/>
                </a:rPr>
                <a:t>Add Contents Title</a:t>
              </a:r>
              <a:endParaRPr lang="ko-KR" altLang="en-US" sz="9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4F8B0D99-8B1B-413F-BF26-6B7B7B0C1D4E}"/>
              </a:ext>
            </a:extLst>
          </p:cNvPr>
          <p:cNvGrpSpPr/>
          <p:nvPr/>
        </p:nvGrpSpPr>
        <p:grpSpPr>
          <a:xfrm>
            <a:off x="7634837" y="1631409"/>
            <a:ext cx="1216761" cy="1127571"/>
            <a:chOff x="270023" y="1671304"/>
            <a:chExt cx="2552450" cy="1325920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FE175DA8-C738-4576-B9C1-E274D7D3356E}"/>
                </a:ext>
              </a:extLst>
            </p:cNvPr>
            <p:cNvSpPr txBox="1"/>
            <p:nvPr/>
          </p:nvSpPr>
          <p:spPr>
            <a:xfrm>
              <a:off x="270025" y="1911473"/>
              <a:ext cx="2552448" cy="108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0586CE26-FD2F-4CB4-BC62-0ECCE0F822BF}"/>
                </a:ext>
              </a:extLst>
            </p:cNvPr>
            <p:cNvSpPr txBox="1"/>
            <p:nvPr/>
          </p:nvSpPr>
          <p:spPr>
            <a:xfrm>
              <a:off x="270023" y="1671304"/>
              <a:ext cx="2552450" cy="271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accent1"/>
                  </a:solidFill>
                  <a:cs typeface="Arial" pitchFamily="34" charset="0"/>
                </a:rPr>
                <a:t>Add Contents Title</a:t>
              </a:r>
              <a:endParaRPr lang="ko-KR" altLang="en-US" sz="9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465733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1746</Words>
  <Application>Microsoft Office PowerPoint</Application>
  <PresentationFormat>On-screen Show (16:9)</PresentationFormat>
  <Paragraphs>299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Barlow Light</vt:lpstr>
      <vt:lpstr>Roboto Medium</vt:lpstr>
      <vt:lpstr>Spartan Thin</vt:lpstr>
      <vt:lpstr>Barlow</vt:lpstr>
      <vt:lpstr>맑은 고딕</vt:lpstr>
      <vt:lpstr>Raleway SemiBold</vt:lpstr>
      <vt:lpstr>Nunito Sans SemiBold</vt:lpstr>
      <vt:lpstr>Calibri</vt:lpstr>
      <vt:lpstr>Amatic SC</vt:lpstr>
      <vt:lpstr>Squada One</vt:lpstr>
      <vt:lpstr>FZShuTi</vt:lpstr>
      <vt:lpstr>Nunito Sans Black</vt:lpstr>
      <vt:lpstr>Gaoler template</vt:lpstr>
      <vt:lpstr>Warehouse  Management</vt:lpstr>
      <vt:lpstr>SOMETIMES, REVIEWING CONCEPTS IS A GOOD IDEA</vt:lpstr>
      <vt:lpstr>COMPANY SERVICES</vt:lpstr>
      <vt:lpstr>Our process is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</vt:lpstr>
      <vt:lpstr>Origin</vt:lpstr>
      <vt:lpstr>Origin</vt:lpstr>
      <vt:lpstr>PowerPoint Presentation</vt:lpstr>
      <vt:lpstr>Origin</vt:lpstr>
      <vt:lpstr>Networking</vt:lpstr>
      <vt:lpstr>COUNTRIES WITH THE HIGHEST RECESSION CAUSED BY covid-19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OVERVIEW</vt:lpstr>
      <vt:lpstr>ICONS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ADMIN</cp:lastModifiedBy>
  <cp:revision>79</cp:revision>
  <dcterms:modified xsi:type="dcterms:W3CDTF">2020-05-05T18:20:23Z</dcterms:modified>
</cp:coreProperties>
</file>